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7.xml" ContentType="application/vnd.openxmlformats-officedocument.presentationml.notesSlide+xml"/>
  <Override PartName="/ppt/slides/slide22.xml" ContentType="application/vnd.openxmlformats-officedocument.presentationml.slide+xml"/>
  <Override PartName="/ppt/slides/slide2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howSpecialPlsOnTitleSld="0" strictFirstAndLastChars="0">
  <p:sldMasterIdLst>
    <p:sldMasterId id="2147483648" r:id="rId1"/>
  </p:sldMasterIdLst>
  <p:notesMasterIdLst>
    <p:notesMasterId r:id="rId2"/>
  </p:notesMasterIdLst>
  <p:sldIdLst>
    <p:sldId id="257" r:id="rId3"/>
    <p:sldId id="258" r:id="rId4"/>
    <p:sldId id="259" r:id="rId5"/>
    <p:sldId id="261" r:id="rId6"/>
    <p:sldId id="262" r:id="rId7"/>
    <p:sldId id="263" r:id="rId8"/>
    <p:sldId id="264" r:id="rId9"/>
    <p:sldId id="265" r:id="rId10"/>
    <p:sldId id="266" r:id="rId11"/>
    <p:sldId id="268" r:id="rId12"/>
    <p:sldId id="269" r:id="rId13"/>
    <p:sldId id="271" r:id="rId14"/>
    <p:sldId id="272" r:id="rId15"/>
    <p:sldId id="273" r:id="rId16"/>
    <p:sldId id="274" r:id="rId17"/>
    <p:sldId id="275" r:id="rId18"/>
    <p:sldId id="276" r:id="rId19"/>
    <p:sldId id="277" r:id="rId20"/>
    <p:sldId id="278" r:id="rId21"/>
    <p:sldId id="285" r:id="rId22"/>
    <p:sldId id="286" r:id="rId23"/>
    <p:sldId id="287" r:id="rId24"/>
    <p:sldId id="288" r:id="rId25"/>
  </p:sldIdLst>
  <p:sldSz type="screen16x9" cy="5143500" cx="9144000"/>
  <p:notesSz cx="6858000" cy="9144000"/>
  <p:embeddedFontLst>
    <p:embeddedFont>
      <p:font typeface="Cambria" pitchFamily="18" charset="0"/>
      <p:regular r:id="rId26"/>
      <p:bold r:id="rId27"/>
      <p:italic r:id="rId28"/>
      <p:boldItalic r:id="rId29"/>
    </p:embeddedFont>
    <p:embeddedFont>
      <p:font typeface="Kulim Park" charset="0"/>
      <p:regular r:id="rId30"/>
      <p:bold r:id="rId31"/>
      <p:italic r:id="rId32"/>
      <p:boldItalic r:id="rId33"/>
    </p:embeddedFont>
    <p:embeddedFont>
      <p:font typeface="Agency FB" pitchFamily="34" charset="0"/>
      <p:regular r:id="rId34"/>
      <p:bold r:id="rId35"/>
    </p:embeddedFont>
    <p:embeddedFont>
      <p:font typeface="Mangal" pitchFamily="18" charset="0"/>
      <p:regular r:id="rId36"/>
      <p:bold r:id="rId37"/>
    </p:embeddedFont>
    <p:embeddedFont>
      <p:font typeface="Sitka Banner" pitchFamily="2" charset="0"/>
      <p:regular r:id="rId38"/>
      <p:bold r:id="rId39"/>
      <p:italic r:id="rId40"/>
      <p:boldItalic r:id="rId41"/>
    </p:embeddedFont>
    <p:embeddedFont>
      <p:font typeface="Calibri" pitchFamily="34" charset="0"/>
      <p:regular r:id="rId42"/>
      <p:bold r:id="rId43"/>
      <p:italic r:id="rId44"/>
      <p:boldItalic r:id="rId45"/>
    </p:embeddedFont>
    <p:embeddedFont>
      <p:font typeface="Bahnschrift" pitchFamily="34" charset="0"/>
      <p:regular r:id="rId46"/>
      <p:bold r:id="rId4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95CC5E8C-8932-4C50-BC92-68B6CE62A92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C1A1B0A0-E66D-48AE-B0BC-7214E24B64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showOutlineIcons="0" horzBarState="maximized">
    <p:restoredLeft sz="15014" autoAdjust="0"/>
    <p:restoredTop sz="81307" autoAdjust="0"/>
  </p:normalViewPr>
  <p:slideViewPr>
    <p:cSldViewPr snapToGrid="0">
      <p:cViewPr varScale="1">
        <p:scale>
          <a:sx n="107" d="100"/>
          <a:sy n="107" d="100"/>
        </p:scale>
        <p:origin x="-782" y="-77"/>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 Id="rId34" Type="http://schemas.openxmlformats.org/officeDocument/2006/relationships/font" Target="fonts/font9.fntdata"/><Relationship Id="rId35" Type="http://schemas.openxmlformats.org/officeDocument/2006/relationships/font" Target="fonts/font10.fntdata"/><Relationship Id="rId36" Type="http://schemas.openxmlformats.org/officeDocument/2006/relationships/font" Target="fonts/font11.fntdata"/><Relationship Id="rId37" Type="http://schemas.openxmlformats.org/officeDocument/2006/relationships/font" Target="fonts/font12.fntdata"/><Relationship Id="rId38" Type="http://schemas.openxmlformats.org/officeDocument/2006/relationships/font" Target="fonts/font13.fntdata"/><Relationship Id="rId39" Type="http://schemas.openxmlformats.org/officeDocument/2006/relationships/font" Target="fonts/font14.fntdata"/><Relationship Id="rId40" Type="http://schemas.openxmlformats.org/officeDocument/2006/relationships/font" Target="fonts/font15.fntdata"/><Relationship Id="rId41" Type="http://schemas.openxmlformats.org/officeDocument/2006/relationships/font" Target="fonts/font16.fntdata"/><Relationship Id="rId42" Type="http://schemas.openxmlformats.org/officeDocument/2006/relationships/font" Target="fonts/font17.fntdata"/><Relationship Id="rId43" Type="http://schemas.openxmlformats.org/officeDocument/2006/relationships/font" Target="fonts/font18.fntdata"/><Relationship Id="rId44" Type="http://schemas.openxmlformats.org/officeDocument/2006/relationships/font" Target="fonts/font19.fntdata"/><Relationship Id="rId45" Type="http://schemas.openxmlformats.org/officeDocument/2006/relationships/font" Target="fonts/font20.fntdata"/><Relationship Id="rId46" Type="http://schemas.openxmlformats.org/officeDocument/2006/relationships/font" Target="fonts/font21.fntdata"/><Relationship Id="rId47" Type="http://schemas.openxmlformats.org/officeDocument/2006/relationships/font" Target="fonts/font22.fntdata"/><Relationship Id="rId48" Type="http://schemas.openxmlformats.org/officeDocument/2006/relationships/tableStyles" Target="tableStyles.xml"/><Relationship Id="rId49" Type="http://schemas.openxmlformats.org/officeDocument/2006/relationships/presProps" Target="presProps.xml"/><Relationship Id="rId50" Type="http://schemas.openxmlformats.org/officeDocument/2006/relationships/viewProps" Target="viewProps.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4" name="Shape 2"/>
        <p:cNvGrpSpPr/>
        <p:nvPr/>
      </p:nvGrpSpPr>
      <p:grpSpPr>
        <a:xfrm>
          <a:off x="0" y="0"/>
          <a:ext cx="0" cy="0"/>
          <a:chOff x="0" y="0"/>
          <a:chExt cx="0" cy="0"/>
        </a:xfrm>
      </p:grpSpPr>
      <p:sp>
        <p:nvSpPr>
          <p:cNvPr id="1048683" name="Google Shape;3;n"/>
          <p:cNvSpPr>
            <a:spLocks noChangeAspect="1" noRot="1" noGrp="1"/>
          </p:cNvSpPr>
          <p:nvPr>
            <p:ph type="sldImg" idx="2"/>
          </p:nvPr>
        </p:nvSpPr>
        <p:spPr>
          <a:xfrm>
            <a:off x="381175" y="685800"/>
            <a:ext cx="60963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 name="Shape 100"/>
        <p:cNvGrpSpPr/>
        <p:nvPr/>
      </p:nvGrpSpPr>
      <p:grpSpPr>
        <a:xfrm>
          <a:off x="0" y="0"/>
          <a:ext cx="0" cy="0"/>
          <a:chOff x="0" y="0"/>
          <a:chExt cx="0" cy="0"/>
        </a:xfrm>
      </p:grpSpPr>
      <p:sp>
        <p:nvSpPr>
          <p:cNvPr id="1048585" name="Google Shape;101;g35f391192_0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6" name="Google Shape;102;g35f391192_0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106"/>
        <p:cNvGrpSpPr/>
        <p:nvPr/>
      </p:nvGrpSpPr>
      <p:grpSpPr>
        <a:xfrm>
          <a:off x="0" y="0"/>
          <a:ext cx="0" cy="0"/>
          <a:chOff x="0" y="0"/>
          <a:chExt cx="0" cy="0"/>
        </a:xfrm>
      </p:grpSpPr>
      <p:sp>
        <p:nvSpPr>
          <p:cNvPr id="1048598" name="Google Shape;107;g3606f1c2d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9" name="Google Shape;108;g3606f1c2d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106"/>
        <p:cNvGrpSpPr/>
        <p:nvPr/>
      </p:nvGrpSpPr>
      <p:grpSpPr>
        <a:xfrm>
          <a:off x="0" y="0"/>
          <a:ext cx="0" cy="0"/>
          <a:chOff x="0" y="0"/>
          <a:chExt cx="0" cy="0"/>
        </a:xfrm>
      </p:grpSpPr>
      <p:sp>
        <p:nvSpPr>
          <p:cNvPr id="1048603" name="Google Shape;107;g3606f1c2d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4" name="Google Shape;108;g3606f1c2d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106"/>
        <p:cNvGrpSpPr/>
        <p:nvPr/>
      </p:nvGrpSpPr>
      <p:grpSpPr>
        <a:xfrm>
          <a:off x="0" y="0"/>
          <a:ext cx="0" cy="0"/>
          <a:chOff x="0" y="0"/>
          <a:chExt cx="0" cy="0"/>
        </a:xfrm>
      </p:grpSpPr>
      <p:sp>
        <p:nvSpPr>
          <p:cNvPr id="1048611" name="Google Shape;107;g3606f1c2d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2" name="Google Shape;108;g3606f1c2d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06"/>
        <p:cNvGrpSpPr/>
        <p:nvPr/>
      </p:nvGrpSpPr>
      <p:grpSpPr>
        <a:xfrm>
          <a:off x="0" y="0"/>
          <a:ext cx="0" cy="0"/>
          <a:chOff x="0" y="0"/>
          <a:chExt cx="0" cy="0"/>
        </a:xfrm>
      </p:grpSpPr>
      <p:sp>
        <p:nvSpPr>
          <p:cNvPr id="1048616" name="Google Shape;107;g3606f1c2d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7" name="Google Shape;108;g3606f1c2d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166"/>
        <p:cNvGrpSpPr/>
        <p:nvPr/>
      </p:nvGrpSpPr>
      <p:grpSpPr>
        <a:xfrm>
          <a:off x="0" y="0"/>
          <a:ext cx="0" cy="0"/>
          <a:chOff x="0" y="0"/>
          <a:chExt cx="0" cy="0"/>
        </a:xfrm>
      </p:grpSpPr>
      <p:sp>
        <p:nvSpPr>
          <p:cNvPr id="1048621" name="Google Shape;167;g35f391192_01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2" name="Google Shape;168;g35f391192_01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106"/>
        <p:cNvGrpSpPr/>
        <p:nvPr/>
      </p:nvGrpSpPr>
      <p:grpSpPr>
        <a:xfrm>
          <a:off x="0" y="0"/>
          <a:ext cx="0" cy="0"/>
          <a:chOff x="0" y="0"/>
          <a:chExt cx="0" cy="0"/>
        </a:xfrm>
      </p:grpSpPr>
      <p:sp>
        <p:nvSpPr>
          <p:cNvPr id="1048677" name="Google Shape;107;g3606f1c2d_3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8" name="Google Shape;108;g3606f1c2d_3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5" name="Shape 9"/>
        <p:cNvGrpSpPr/>
        <p:nvPr/>
      </p:nvGrpSpPr>
      <p:grpSpPr>
        <a:xfrm>
          <a:off x="0" y="0"/>
          <a:ext cx="0" cy="0"/>
          <a:chOff x="0" y="0"/>
          <a:chExt cx="0" cy="0"/>
        </a:xfrm>
      </p:grpSpPr>
      <p:sp>
        <p:nvSpPr>
          <p:cNvPr id="1048579" name="Google Shape;10;p2"/>
          <p:cNvSpPr/>
          <p:nvPr/>
        </p:nvSpPr>
        <p:spPr>
          <a:xfrm>
            <a:off x="-970" y="1"/>
            <a:ext cx="4099451" cy="5145755"/>
          </a:xfrm>
          <a:custGeom>
            <a:avLst/>
            <a:ahLst/>
            <a:rect l="l" t="t" r="r" b="b"/>
            <a:pathLst>
              <a:path w="2009535" h="2522429" extrusionOk="0">
                <a:moveTo>
                  <a:pt x="1578387" y="1949978"/>
                </a:moveTo>
                <a:lnTo>
                  <a:pt x="1358608" y="1751220"/>
                </a:lnTo>
                <a:lnTo>
                  <a:pt x="1358842" y="1750986"/>
                </a:lnTo>
                <a:lnTo>
                  <a:pt x="1667606" y="0"/>
                </a:lnTo>
                <a:lnTo>
                  <a:pt x="0" y="0"/>
                </a:lnTo>
                <a:lnTo>
                  <a:pt x="0" y="2522429"/>
                </a:lnTo>
                <a:lnTo>
                  <a:pt x="1880844" y="2522429"/>
                </a:lnTo>
                <a:lnTo>
                  <a:pt x="2009535" y="1793027"/>
                </a:lnTo>
                <a:close/>
              </a:path>
            </a:pathLst>
          </a:custGeom>
          <a:solidFill>
            <a:schemeClr val="accent6"/>
          </a:solidFill>
          <a:ln>
            <a:noFill/>
          </a:ln>
        </p:spPr>
        <p:txBody>
          <a:bodyPr anchor="ctr"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sp>
        <p:nvSpPr>
          <p:cNvPr id="1048580" name="Google Shape;11;p2"/>
          <p:cNvSpPr txBox="1">
            <a:spLocks noGrp="1"/>
          </p:cNvSpPr>
          <p:nvPr>
            <p:ph type="ctrTitle"/>
          </p:nvPr>
        </p:nvSpPr>
        <p:spPr>
          <a:xfrm>
            <a:off x="4416450" y="701175"/>
            <a:ext cx="4099500" cy="2000100"/>
          </a:xfrm>
          <a:prstGeom prst="rect"/>
        </p:spPr>
        <p:txBody>
          <a:bodyPr anchor="t" anchorCtr="0" bIns="0" lIns="0" rIns="0" spcFirstLastPara="1" tIns="0" wrap="square">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sp>
        <p:nvSpPr>
          <p:cNvPr id="1048581" name="Google Shape;12;p2"/>
          <p:cNvSpPr/>
          <p:nvPr/>
        </p:nvSpPr>
        <p:spPr>
          <a:xfrm>
            <a:off x="2770809" y="0"/>
            <a:ext cx="1172070" cy="3570426"/>
          </a:xfrm>
          <a:custGeom>
            <a:avLst/>
            <a:ahLst/>
            <a:rect l="l" t="t" r="r" b="b"/>
            <a:pathLst>
              <a:path w="21600" h="21600" extrusionOk="0">
                <a:moveTo>
                  <a:pt x="11603" y="0"/>
                </a:moveTo>
                <a:lnTo>
                  <a:pt x="0" y="21600"/>
                </a:lnTo>
                <a:lnTo>
                  <a:pt x="10690" y="20324"/>
                </a:lnTo>
                <a:lnTo>
                  <a:pt x="21600" y="0"/>
                </a:lnTo>
                <a:close/>
              </a:path>
            </a:pathLst>
          </a:custGeom>
          <a:solidFill>
            <a:schemeClr val="accent1"/>
          </a:solidFill>
          <a:ln>
            <a:noFill/>
          </a:ln>
        </p:spPr>
        <p:txBody>
          <a:bodyPr anchor="ctr" anchorCtr="0" bIns="45700" lIns="45700" rIns="45700"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sp>
        <p:nvSpPr>
          <p:cNvPr id="1048582" name="Google Shape;13;p2"/>
          <p:cNvSpPr/>
          <p:nvPr/>
        </p:nvSpPr>
        <p:spPr>
          <a:xfrm>
            <a:off x="3835223" y="3445179"/>
            <a:ext cx="841968" cy="1698300"/>
          </a:xfrm>
          <a:custGeom>
            <a:avLst/>
            <a:ahLst/>
            <a:rect l="l" t="t" r="r" b="b"/>
            <a:pathLst>
              <a:path w="21600" h="21600" extrusionOk="0">
                <a:moveTo>
                  <a:pt x="13915" y="21600"/>
                </a:moveTo>
                <a:lnTo>
                  <a:pt x="21600" y="0"/>
                </a:lnTo>
                <a:lnTo>
                  <a:pt x="6732" y="2683"/>
                </a:lnTo>
                <a:lnTo>
                  <a:pt x="0" y="21600"/>
                </a:lnTo>
                <a:close/>
              </a:path>
            </a:pathLst>
          </a:custGeom>
          <a:solidFill>
            <a:schemeClr val="accent2"/>
          </a:solidFill>
          <a:ln>
            <a:noFill/>
          </a:ln>
        </p:spPr>
        <p:txBody>
          <a:bodyPr anchor="ctr" anchorCtr="0" bIns="45700" lIns="45700" rIns="45700"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sp>
        <p:nvSpPr>
          <p:cNvPr id="1048583" name="Google Shape;14;p2"/>
          <p:cNvSpPr/>
          <p:nvPr/>
        </p:nvSpPr>
        <p:spPr>
          <a:xfrm>
            <a:off x="2770334" y="3039892"/>
            <a:ext cx="1906902" cy="936306"/>
          </a:xfrm>
          <a:custGeom>
            <a:avLst/>
            <a:ahLst/>
            <a:rect l="l" t="t" r="r" b="b"/>
            <a:pathLst>
              <a:path w="21600" h="21600" extrusionOk="0">
                <a:moveTo>
                  <a:pt x="21600" y="9350"/>
                </a:moveTo>
                <a:lnTo>
                  <a:pt x="5076" y="21600"/>
                </a:lnTo>
                <a:lnTo>
                  <a:pt x="0" y="12250"/>
                </a:lnTo>
                <a:lnTo>
                  <a:pt x="16518" y="0"/>
                </a:lnTo>
                <a:close/>
              </a:path>
            </a:pathLst>
          </a:custGeom>
          <a:solidFill>
            <a:schemeClr val="accent3"/>
          </a:solidFill>
          <a:ln>
            <a:noFill/>
          </a:ln>
        </p:spPr>
        <p:txBody>
          <a:bodyPr anchor="ctr" anchorCtr="0" bIns="45700" lIns="45700" rIns="45700"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40" name="Shape 46"/>
        <p:cNvGrpSpPr/>
        <p:nvPr/>
      </p:nvGrpSpPr>
      <p:grpSpPr>
        <a:xfrm>
          <a:off x="0" y="0"/>
          <a:ext cx="0" cy="0"/>
          <a:chOff x="0" y="0"/>
          <a:chExt cx="0" cy="0"/>
        </a:xfrm>
      </p:grpSpPr>
      <p:sp>
        <p:nvSpPr>
          <p:cNvPr id="1048587" name="Google Shape;47;p7"/>
          <p:cNvSpPr/>
          <p:nvPr/>
        </p:nvSpPr>
        <p:spPr>
          <a:xfrm>
            <a:off x="6702144" y="6"/>
            <a:ext cx="2441849" cy="5145755"/>
          </a:xfrm>
          <a:custGeom>
            <a:avLst/>
            <a:ahLst/>
            <a:rect l="l" t="t" r="r" b="b"/>
            <a:pathLst>
              <a:path w="1196985" h="2522429" extrusionOk="0">
                <a:moveTo>
                  <a:pt x="359680" y="0"/>
                </a:moveTo>
                <a:lnTo>
                  <a:pt x="0" y="2037095"/>
                </a:lnTo>
                <a:lnTo>
                  <a:pt x="263687" y="1931527"/>
                </a:lnTo>
                <a:lnTo>
                  <a:pt x="405224" y="2059283"/>
                </a:lnTo>
                <a:lnTo>
                  <a:pt x="317639" y="2522429"/>
                </a:lnTo>
                <a:lnTo>
                  <a:pt x="1196986" y="2522429"/>
                </a:lnTo>
                <a:lnTo>
                  <a:pt x="1196986" y="0"/>
                </a:lnTo>
                <a:close/>
              </a:path>
            </a:pathLst>
          </a:custGeom>
          <a:solidFill>
            <a:schemeClr val="lt2"/>
          </a:solidFill>
          <a:ln>
            <a:noFill/>
          </a:ln>
        </p:spPr>
        <p:txBody>
          <a:bodyPr anchor="ctr"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grpSp>
        <p:nvGrpSpPr>
          <p:cNvPr id="41" name="Google Shape;48;p7"/>
          <p:cNvGrpSpPr/>
          <p:nvPr/>
        </p:nvGrpSpPr>
        <p:grpSpPr>
          <a:xfrm>
            <a:off x="6327842" y="0"/>
            <a:ext cx="1202103" cy="5143503"/>
            <a:chOff x="3475252" y="0"/>
            <a:chExt cx="1202103" cy="5143503"/>
          </a:xfrm>
        </p:grpSpPr>
        <p:sp>
          <p:nvSpPr>
            <p:cNvPr id="1048588" name="Google Shape;49;p7"/>
            <p:cNvSpPr/>
            <p:nvPr/>
          </p:nvSpPr>
          <p:spPr>
            <a:xfrm>
              <a:off x="3475252" y="0"/>
              <a:ext cx="1109160" cy="4303854"/>
            </a:xfrm>
            <a:custGeom>
              <a:avLst/>
              <a:ahLst/>
              <a:rect l="l" t="t" r="r" b="b"/>
              <a:pathLst>
                <a:path w="21600" h="21600" extrusionOk="0">
                  <a:moveTo>
                    <a:pt x="14802" y="0"/>
                  </a:moveTo>
                  <a:lnTo>
                    <a:pt x="21600" y="0"/>
                  </a:lnTo>
                  <a:lnTo>
                    <a:pt x="7262" y="20919"/>
                  </a:lnTo>
                  <a:lnTo>
                    <a:pt x="0" y="21600"/>
                  </a:lnTo>
                  <a:close/>
                </a:path>
              </a:pathLst>
            </a:custGeom>
            <a:solidFill>
              <a:schemeClr val="accent1"/>
            </a:solidFill>
            <a:ln>
              <a:noFill/>
            </a:ln>
          </p:spPr>
          <p:txBody>
            <a:bodyPr anchor="ctr" anchorCtr="0" bIns="45700" lIns="45700" rIns="45700"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sp>
          <p:nvSpPr>
            <p:cNvPr id="1048589" name="Google Shape;50;p7"/>
            <p:cNvSpPr/>
            <p:nvPr/>
          </p:nvSpPr>
          <p:spPr>
            <a:xfrm>
              <a:off x="4150099" y="4199096"/>
              <a:ext cx="527256" cy="944406"/>
            </a:xfrm>
            <a:custGeom>
              <a:avLst/>
              <a:ahLst/>
              <a:rect l="l" t="t" r="r" b="b"/>
              <a:pathLst>
                <a:path w="21600" h="21600" extrusionOk="0">
                  <a:moveTo>
                    <a:pt x="0" y="21600"/>
                  </a:moveTo>
                  <a:lnTo>
                    <a:pt x="6322" y="3115"/>
                  </a:lnTo>
                  <a:lnTo>
                    <a:pt x="21600" y="0"/>
                  </a:lnTo>
                  <a:lnTo>
                    <a:pt x="14283" y="21600"/>
                  </a:lnTo>
                  <a:close/>
                </a:path>
              </a:pathLst>
            </a:custGeom>
            <a:solidFill>
              <a:schemeClr val="accent2"/>
            </a:solidFill>
            <a:ln>
              <a:noFill/>
            </a:ln>
          </p:spPr>
          <p:txBody>
            <a:bodyPr anchor="ctr" anchorCtr="0" bIns="45700" lIns="45700" rIns="45700"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sp>
          <p:nvSpPr>
            <p:cNvPr id="1048590" name="Google Shape;51;p7"/>
            <p:cNvSpPr/>
            <p:nvPr/>
          </p:nvSpPr>
          <p:spPr>
            <a:xfrm>
              <a:off x="3475252" y="3938588"/>
              <a:ext cx="1202040" cy="626238"/>
            </a:xfrm>
            <a:custGeom>
              <a:avLst/>
              <a:ahLst/>
              <a:rect l="l" t="t" r="r" b="b"/>
              <a:pathLst>
                <a:path w="21600" h="21600" extrusionOk="0">
                  <a:moveTo>
                    <a:pt x="0" y="12599"/>
                  </a:moveTo>
                  <a:lnTo>
                    <a:pt x="16414" y="0"/>
                  </a:lnTo>
                  <a:lnTo>
                    <a:pt x="21600" y="8985"/>
                  </a:lnTo>
                  <a:lnTo>
                    <a:pt x="5186" y="21600"/>
                  </a:lnTo>
                  <a:close/>
                </a:path>
              </a:pathLst>
            </a:custGeom>
            <a:solidFill>
              <a:schemeClr val="accent3"/>
            </a:solidFill>
            <a:ln>
              <a:noFill/>
            </a:ln>
          </p:spPr>
          <p:txBody>
            <a:bodyPr anchor="ctr" anchorCtr="0" bIns="45700" lIns="45700" rIns="45700" spcFirstLastPara="1" tIns="45700" wrap="square">
              <a:noAutofit/>
            </a:bodyPr>
            <a:p>
              <a:pPr algn="l" indent="0" lvl="0" marL="0" marR="0" rtl="0">
                <a:lnSpc>
                  <a:spcPct val="100000"/>
                </a:lnSpc>
                <a:spcBef>
                  <a:spcPts val="0"/>
                </a:spcBef>
                <a:spcAft>
                  <a:spcPts val="0"/>
                </a:spcAft>
                <a:buClr>
                  <a:srgbClr val="000000"/>
                </a:buClr>
                <a:buSzPts val="1800"/>
                <a:buFont typeface="Calibri"/>
                <a:buNone/>
              </a:pPr>
              <a:endParaRPr b="0" cap="none" sz="1800" i="0" strike="noStrike" u="none">
                <a:solidFill>
                  <a:srgbClr val="000000"/>
                </a:solidFill>
                <a:latin typeface="Calibri"/>
                <a:ea typeface="Calibri"/>
                <a:cs typeface="Calibri"/>
                <a:sym typeface="Calibri"/>
              </a:endParaRPr>
            </a:p>
          </p:txBody>
        </p:sp>
      </p:grpSp>
      <p:sp>
        <p:nvSpPr>
          <p:cNvPr id="1048591" name="Google Shape;52;p7"/>
          <p:cNvSpPr txBox="1">
            <a:spLocks noGrp="1"/>
          </p:cNvSpPr>
          <p:nvPr>
            <p:ph type="title"/>
          </p:nvPr>
        </p:nvSpPr>
        <p:spPr>
          <a:xfrm>
            <a:off x="626700" y="836000"/>
            <a:ext cx="5276100" cy="396300"/>
          </a:xfrm>
          <a:prstGeom prst="rect"/>
        </p:spPr>
        <p:txBody>
          <a:bodyPr anchor="b" anchorCtr="0" bIns="0" lIns="0" rIns="0" spcFirstLastPara="1" tIns="0" wrap="square">
            <a:noAutofit/>
          </a:bodyPr>
          <a:lstStyle>
            <a:lvl1pPr lvl="0" rtl="0">
              <a:spcBef>
                <a:spcPts val="0"/>
              </a:spcBef>
              <a:spcAft>
                <a:spcPts val="0"/>
              </a:spcAft>
              <a:buSzPts val="3200"/>
              <a:buNone/>
            </a:lvl1pPr>
            <a:lvl2pPr lvl="1" rtl="0">
              <a:spcBef>
                <a:spcPts val="0"/>
              </a:spcBef>
              <a:spcAft>
                <a:spcPts val="0"/>
              </a:spcAft>
              <a:buSzPts val="3200"/>
              <a:buNone/>
            </a:lvl2pPr>
            <a:lvl3pPr lvl="2" rtl="0">
              <a:spcBef>
                <a:spcPts val="0"/>
              </a:spcBef>
              <a:spcAft>
                <a:spcPts val="0"/>
              </a:spcAft>
              <a:buSzPts val="3200"/>
              <a:buNone/>
            </a:lvl3pPr>
            <a:lvl4pPr lvl="3" rtl="0">
              <a:spcBef>
                <a:spcPts val="0"/>
              </a:spcBef>
              <a:spcAft>
                <a:spcPts val="0"/>
              </a:spcAft>
              <a:buSzPts val="3200"/>
              <a:buNone/>
            </a:lvl4pPr>
            <a:lvl5pPr lvl="4" rtl="0">
              <a:spcBef>
                <a:spcPts val="0"/>
              </a:spcBef>
              <a:spcAft>
                <a:spcPts val="0"/>
              </a:spcAft>
              <a:buSzPts val="3200"/>
              <a:buNone/>
            </a:lvl5pPr>
            <a:lvl6pPr lvl="5" rtl="0">
              <a:spcBef>
                <a:spcPts val="0"/>
              </a:spcBef>
              <a:spcAft>
                <a:spcPts val="0"/>
              </a:spcAft>
              <a:buSzPts val="3200"/>
              <a:buNone/>
            </a:lvl6pPr>
            <a:lvl7pPr lvl="6" rtl="0">
              <a:spcBef>
                <a:spcPts val="0"/>
              </a:spcBef>
              <a:spcAft>
                <a:spcPts val="0"/>
              </a:spcAft>
              <a:buSzPts val="3200"/>
              <a:buNone/>
            </a:lvl7pPr>
            <a:lvl8pPr lvl="7" rtl="0">
              <a:spcBef>
                <a:spcPts val="0"/>
              </a:spcBef>
              <a:spcAft>
                <a:spcPts val="0"/>
              </a:spcAft>
              <a:buSzPts val="3200"/>
              <a:buNone/>
            </a:lvl8pPr>
            <a:lvl9pPr lvl="8" rtl="0">
              <a:spcBef>
                <a:spcPts val="0"/>
              </a:spcBef>
              <a:spcAft>
                <a:spcPts val="0"/>
              </a:spcAft>
              <a:buSzPts val="3200"/>
              <a:buNone/>
            </a:lvl9pPr>
          </a:lstStyle>
          <a:p/>
        </p:txBody>
      </p:sp>
      <p:sp>
        <p:nvSpPr>
          <p:cNvPr id="1048592" name="Google Shape;53;p7"/>
          <p:cNvSpPr txBox="1">
            <a:spLocks noGrp="1"/>
          </p:cNvSpPr>
          <p:nvPr>
            <p:ph type="body" idx="1"/>
          </p:nvPr>
        </p:nvSpPr>
        <p:spPr>
          <a:xfrm>
            <a:off x="626700" y="1430150"/>
            <a:ext cx="2465100" cy="3221700"/>
          </a:xfrm>
          <a:prstGeom prst="rect"/>
        </p:spPr>
        <p:txBody>
          <a:bodyPr anchor="t" anchorCtr="0" bIns="0" lIns="0" rIns="0" spcFirstLastPara="1" tIns="0" wrap="square">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1048593" name="Google Shape;54;p7"/>
          <p:cNvSpPr txBox="1">
            <a:spLocks noGrp="1"/>
          </p:cNvSpPr>
          <p:nvPr>
            <p:ph type="body" idx="2"/>
          </p:nvPr>
        </p:nvSpPr>
        <p:spPr>
          <a:xfrm>
            <a:off x="3437676" y="1430150"/>
            <a:ext cx="2465100" cy="3221700"/>
          </a:xfrm>
          <a:prstGeom prst="rect"/>
        </p:spPr>
        <p:txBody>
          <a:bodyPr anchor="t" anchorCtr="0" bIns="0" lIns="0" rIns="0" spcFirstLastPara="1" tIns="0" wrap="square">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1048594" name="Google Shape;55;p7"/>
          <p:cNvSpPr txBox="1">
            <a:spLocks noGrp="1"/>
          </p:cNvSpPr>
          <p:nvPr>
            <p:ph type="sldNum" idx="12"/>
          </p:nvPr>
        </p:nvSpPr>
        <p:spPr>
          <a:xfrm>
            <a:off x="8404384" y="4673651"/>
            <a:ext cx="548700" cy="393600"/>
          </a:xfrm>
          <a:prstGeom prst="rect"/>
        </p:spPr>
        <p:txBody>
          <a:bodyPr anchor="ctr" anchorCtr="0" bIns="0" lIns="0" rIns="0" spcFirstLastPara="1" tIns="0" wrap="square">
            <a:noAutofit/>
          </a:bodyPr>
          <a:lstStyle>
            <a:lvl1pPr lvl="0"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2" name="Shape 5"/>
        <p:cNvGrpSpPr/>
        <p:nvPr/>
      </p:nvGrpSpPr>
      <p:grpSpPr>
        <a:xfrm>
          <a:off x="0" y="0"/>
          <a:ext cx="0" cy="0"/>
          <a:chOff x="0" y="0"/>
          <a:chExt cx="0" cy="0"/>
        </a:xfrm>
      </p:grpSpPr>
      <p:sp>
        <p:nvSpPr>
          <p:cNvPr id="1048576" name="Google Shape;6;p1"/>
          <p:cNvSpPr txBox="1">
            <a:spLocks noGrp="1"/>
          </p:cNvSpPr>
          <p:nvPr>
            <p:ph type="title"/>
          </p:nvPr>
        </p:nvSpPr>
        <p:spPr>
          <a:xfrm>
            <a:off x="626700" y="836000"/>
            <a:ext cx="5276100" cy="396300"/>
          </a:xfrm>
          <a:prstGeom prst="rect"/>
          <a:noFill/>
          <a:ln>
            <a:noFill/>
          </a:ln>
        </p:spPr>
        <p:txBody>
          <a:bodyPr anchor="b" anchorCtr="0" bIns="0" lIns="0" rIns="0" spcFirstLastPara="1" tIns="0" wrap="square">
            <a:noAutofit/>
          </a:bodyPr>
          <a:lstStyle>
            <a:lvl1pPr lvl="0"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1pPr>
            <a:lvl2pPr lvl="1"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2pPr>
            <a:lvl3pPr lvl="2"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3pPr>
            <a:lvl4pPr lvl="3"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4pPr>
            <a:lvl5pPr lvl="4"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5pPr>
            <a:lvl6pPr lvl="5"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6pPr>
            <a:lvl7pPr lvl="6"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7pPr>
            <a:lvl8pPr lvl="7"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8pPr>
            <a:lvl9pPr lvl="8" rtl="0">
              <a:lnSpc>
                <a:spcPct val="80000"/>
              </a:lnSpc>
              <a:spcBef>
                <a:spcPts val="0"/>
              </a:spcBef>
              <a:spcAft>
                <a:spcPts val="0"/>
              </a:spcAft>
              <a:buClr>
                <a:schemeClr val="accent3"/>
              </a:buClr>
              <a:buSzPts val="3200"/>
              <a:buFont typeface="Kulim Park"/>
              <a:buNone/>
              <a:defRPr b="1" sz="3200">
                <a:solidFill>
                  <a:schemeClr val="accent3"/>
                </a:solidFill>
                <a:latin typeface="Kulim Park"/>
                <a:ea typeface="Kulim Park"/>
                <a:cs typeface="Kulim Park"/>
                <a:sym typeface="Kulim Park"/>
              </a:defRPr>
            </a:lvl9pPr>
          </a:lstStyle>
          <a:p/>
        </p:txBody>
      </p:sp>
      <p:sp>
        <p:nvSpPr>
          <p:cNvPr id="1048577" name="Google Shape;7;p1"/>
          <p:cNvSpPr txBox="1">
            <a:spLocks noGrp="1"/>
          </p:cNvSpPr>
          <p:nvPr>
            <p:ph type="body" idx="1"/>
          </p:nvPr>
        </p:nvSpPr>
        <p:spPr>
          <a:xfrm>
            <a:off x="626700" y="1430148"/>
            <a:ext cx="5276100" cy="3033900"/>
          </a:xfrm>
          <a:prstGeom prst="rect"/>
          <a:noFill/>
          <a:ln>
            <a:noFill/>
          </a:ln>
        </p:spPr>
        <p:txBody>
          <a:bodyPr anchor="t" anchorCtr="0" bIns="0" lIns="0" rIns="0" spcFirstLastPara="1" tIns="0" wrap="square">
            <a:noAutofit/>
          </a:bodyPr>
          <a:lstStyle>
            <a:lvl1pPr indent="-381000" lvl="0" marL="457200" rtl="0">
              <a:lnSpc>
                <a:spcPct val="115000"/>
              </a:lnSpc>
              <a:spcBef>
                <a:spcPts val="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1pPr>
            <a:lvl2pPr indent="-381000" lvl="1" marL="9144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2pPr>
            <a:lvl3pPr indent="-381000" lvl="2" marL="1371600" rtl="0">
              <a:lnSpc>
                <a:spcPct val="115000"/>
              </a:lnSpc>
              <a:spcBef>
                <a:spcPts val="800"/>
              </a:spcBef>
              <a:spcAft>
                <a:spcPts val="0"/>
              </a:spcAft>
              <a:buClr>
                <a:schemeClr val="accent1"/>
              </a:buClr>
              <a:buSzPts val="2400"/>
              <a:buFont typeface="Kulim Park"/>
              <a:buChar char="■"/>
              <a:defRPr sz="2400">
                <a:solidFill>
                  <a:schemeClr val="dk1"/>
                </a:solidFill>
                <a:latin typeface="Kulim Park"/>
                <a:ea typeface="Kulim Park"/>
                <a:cs typeface="Kulim Park"/>
                <a:sym typeface="Kulim Park"/>
              </a:defRPr>
            </a:lvl3pPr>
            <a:lvl4pPr indent="-381000" lvl="3" marL="18288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4pPr>
            <a:lvl5pPr indent="-381000" lvl="4" marL="22860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5pPr>
            <a:lvl6pPr indent="-381000" lvl="5" marL="27432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6pPr>
            <a:lvl7pPr indent="-381000" lvl="6" marL="32004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7pPr>
            <a:lvl8pPr indent="-381000" lvl="7" marL="3657600" rtl="0">
              <a:lnSpc>
                <a:spcPct val="115000"/>
              </a:lnSpc>
              <a:spcBef>
                <a:spcPts val="800"/>
              </a:spcBef>
              <a:spcAft>
                <a:spcPts val="0"/>
              </a:spcAft>
              <a:buClr>
                <a:schemeClr val="dk1"/>
              </a:buClr>
              <a:buSzPts val="2400"/>
              <a:buFont typeface="Kulim Park"/>
              <a:buChar char="○"/>
              <a:defRPr sz="2400">
                <a:solidFill>
                  <a:schemeClr val="dk1"/>
                </a:solidFill>
                <a:latin typeface="Kulim Park"/>
                <a:ea typeface="Kulim Park"/>
                <a:cs typeface="Kulim Park"/>
                <a:sym typeface="Kulim Park"/>
              </a:defRPr>
            </a:lvl8pPr>
            <a:lvl9pPr indent="-381000" lvl="8" marL="4114800" rtl="0">
              <a:lnSpc>
                <a:spcPct val="115000"/>
              </a:lnSpc>
              <a:spcBef>
                <a:spcPts val="800"/>
              </a:spcBef>
              <a:spcAft>
                <a:spcPts val="800"/>
              </a:spcAft>
              <a:buClr>
                <a:schemeClr val="dk1"/>
              </a:buClr>
              <a:buSzPts val="2400"/>
              <a:buFont typeface="Kulim Park"/>
              <a:buChar char="■"/>
              <a:defRPr sz="2400">
                <a:solidFill>
                  <a:schemeClr val="dk1"/>
                </a:solidFill>
                <a:latin typeface="Kulim Park"/>
                <a:ea typeface="Kulim Park"/>
                <a:cs typeface="Kulim Park"/>
                <a:sym typeface="Kulim Park"/>
              </a:defRPr>
            </a:lvl9pPr>
          </a:lstStyle>
          <a:p/>
        </p:txBody>
      </p:sp>
      <p:sp>
        <p:nvSpPr>
          <p:cNvPr id="1048578" name="Google Shape;8;p1"/>
          <p:cNvSpPr txBox="1">
            <a:spLocks noGrp="1"/>
          </p:cNvSpPr>
          <p:nvPr>
            <p:ph type="sldNum" idx="12"/>
          </p:nvPr>
        </p:nvSpPr>
        <p:spPr>
          <a:xfrm>
            <a:off x="8404384" y="4673651"/>
            <a:ext cx="548700" cy="393600"/>
          </a:xfrm>
          <a:prstGeom prst="rect"/>
          <a:noFill/>
          <a:ln>
            <a:noFill/>
          </a:ln>
        </p:spPr>
        <p:txBody>
          <a:bodyPr anchor="ctr" anchorCtr="0" bIns="0" lIns="0" rIns="0" spcFirstLastPara="1" tIns="0" wrap="square">
            <a:noAutofit/>
          </a:bodyPr>
          <a:lstStyle>
            <a:lvl1pPr algn="r" lvl="0" rtl="0">
              <a:buNone/>
              <a:defRPr b="1" sz="1300">
                <a:solidFill>
                  <a:schemeClr val="accent3"/>
                </a:solidFill>
                <a:latin typeface="Kulim Park"/>
                <a:ea typeface="Kulim Park"/>
                <a:cs typeface="Kulim Park"/>
                <a:sym typeface="Kulim Park"/>
              </a:defRPr>
            </a:lvl1pPr>
            <a:lvl2pPr algn="r" lvl="1" rtl="0">
              <a:buNone/>
              <a:defRPr b="1" sz="1300">
                <a:solidFill>
                  <a:schemeClr val="accent3"/>
                </a:solidFill>
                <a:latin typeface="Kulim Park"/>
                <a:ea typeface="Kulim Park"/>
                <a:cs typeface="Kulim Park"/>
                <a:sym typeface="Kulim Park"/>
              </a:defRPr>
            </a:lvl2pPr>
            <a:lvl3pPr algn="r" lvl="2" rtl="0">
              <a:buNone/>
              <a:defRPr b="1" sz="1300">
                <a:solidFill>
                  <a:schemeClr val="accent3"/>
                </a:solidFill>
                <a:latin typeface="Kulim Park"/>
                <a:ea typeface="Kulim Park"/>
                <a:cs typeface="Kulim Park"/>
                <a:sym typeface="Kulim Park"/>
              </a:defRPr>
            </a:lvl3pPr>
            <a:lvl4pPr algn="r" lvl="3" rtl="0">
              <a:buNone/>
              <a:defRPr b="1" sz="1300">
                <a:solidFill>
                  <a:schemeClr val="accent3"/>
                </a:solidFill>
                <a:latin typeface="Kulim Park"/>
                <a:ea typeface="Kulim Park"/>
                <a:cs typeface="Kulim Park"/>
                <a:sym typeface="Kulim Park"/>
              </a:defRPr>
            </a:lvl4pPr>
            <a:lvl5pPr algn="r" lvl="4" rtl="0">
              <a:buNone/>
              <a:defRPr b="1" sz="1300">
                <a:solidFill>
                  <a:schemeClr val="accent3"/>
                </a:solidFill>
                <a:latin typeface="Kulim Park"/>
                <a:ea typeface="Kulim Park"/>
                <a:cs typeface="Kulim Park"/>
                <a:sym typeface="Kulim Park"/>
              </a:defRPr>
            </a:lvl5pPr>
            <a:lvl6pPr algn="r" lvl="5" rtl="0">
              <a:buNone/>
              <a:defRPr b="1" sz="1300">
                <a:solidFill>
                  <a:schemeClr val="accent3"/>
                </a:solidFill>
                <a:latin typeface="Kulim Park"/>
                <a:ea typeface="Kulim Park"/>
                <a:cs typeface="Kulim Park"/>
                <a:sym typeface="Kulim Park"/>
              </a:defRPr>
            </a:lvl6pPr>
            <a:lvl7pPr algn="r" lvl="6" rtl="0">
              <a:buNone/>
              <a:defRPr b="1" sz="1300">
                <a:solidFill>
                  <a:schemeClr val="accent3"/>
                </a:solidFill>
                <a:latin typeface="Kulim Park"/>
                <a:ea typeface="Kulim Park"/>
                <a:cs typeface="Kulim Park"/>
                <a:sym typeface="Kulim Park"/>
              </a:defRPr>
            </a:lvl7pPr>
            <a:lvl8pPr algn="r" lvl="7" rtl="0">
              <a:buNone/>
              <a:defRPr b="1" sz="1300">
                <a:solidFill>
                  <a:schemeClr val="accent3"/>
                </a:solidFill>
                <a:latin typeface="Kulim Park"/>
                <a:ea typeface="Kulim Park"/>
                <a:cs typeface="Kulim Park"/>
                <a:sym typeface="Kulim Park"/>
              </a:defRPr>
            </a:lvl8pPr>
            <a:lvl9pPr algn="r" lvl="8" rtl="0">
              <a:buNone/>
              <a:defRPr b="1" sz="1300">
                <a:solidFill>
                  <a:schemeClr val="accent3"/>
                </a:solidFill>
                <a:latin typeface="Kulim Park"/>
                <a:ea typeface="Kulim Park"/>
                <a:cs typeface="Kulim Park"/>
                <a:sym typeface="Kulim Park"/>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Lst>
  <p:transition>
    <p:fade thruBlk="1"/>
  </p:transition>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6" name="Shape 103"/>
        <p:cNvGrpSpPr/>
        <p:nvPr/>
      </p:nvGrpSpPr>
      <p:grpSpPr>
        <a:xfrm>
          <a:off x="0" y="0"/>
          <a:ext cx="0" cy="0"/>
          <a:chOff x="0" y="0"/>
          <a:chExt cx="0" cy="0"/>
        </a:xfrm>
      </p:grpSpPr>
      <p:sp>
        <p:nvSpPr>
          <p:cNvPr id="1048839" name=""/>
          <p:cNvSpPr txBox="1"/>
          <p:nvPr/>
        </p:nvSpPr>
        <p:spPr>
          <a:xfrm>
            <a:off x="4572000" y="1159509"/>
            <a:ext cx="3793422" cy="1412240"/>
          </a:xfrm>
          <a:prstGeom prst="rect"/>
        </p:spPr>
        <p:txBody>
          <a:bodyPr rtlCol="0" wrap="square">
            <a:spAutoFit/>
          </a:bodyPr>
          <a:p>
            <a:r>
              <a:rPr b="1" sz="4400" lang="en-US">
                <a:solidFill>
                  <a:srgbClr val="BF0000"/>
                </a:solidFill>
              </a:rPr>
              <a:t>L</a:t>
            </a:r>
            <a:r>
              <a:rPr b="1" sz="4400" lang="en-US">
                <a:solidFill>
                  <a:srgbClr val="BF0000"/>
                </a:solidFill>
              </a:rPr>
              <a:t>i</a:t>
            </a:r>
            <a:r>
              <a:rPr b="1" sz="4400" lang="en-US">
                <a:solidFill>
                  <a:srgbClr val="BF0000"/>
                </a:solidFill>
              </a:rPr>
              <a:t>f</a:t>
            </a:r>
            <a:r>
              <a:rPr b="1" sz="4400" lang="en-US">
                <a:solidFill>
                  <a:srgbClr val="BF0000"/>
                </a:solidFill>
              </a:rPr>
              <a:t>eshades</a:t>
            </a:r>
            <a:r>
              <a:rPr b="1" sz="4400" lang="en-US">
                <a:solidFill>
                  <a:srgbClr val="BF0000"/>
                </a:solidFill>
              </a:rPr>
              <a:t> </a:t>
            </a:r>
            <a:endParaRPr b="1" sz="4400" lang="en-GB">
              <a:solidFill>
                <a:srgbClr val="BF0000"/>
              </a:solidFill>
            </a:endParaRPr>
          </a:p>
          <a:p>
            <a:r>
              <a:rPr b="1" sz="4400" lang="en-US">
                <a:solidFill>
                  <a:srgbClr val="BF0000"/>
                </a:solidFill>
              </a:rPr>
              <a:t>P</a:t>
            </a:r>
            <a:r>
              <a:rPr b="1" sz="4400" lang="en-US">
                <a:solidFill>
                  <a:srgbClr val="BF0000"/>
                </a:solidFill>
              </a:rPr>
              <a:t>h</a:t>
            </a:r>
            <a:r>
              <a:rPr b="1" sz="4400" lang="en-US">
                <a:solidFill>
                  <a:srgbClr val="BF0000"/>
                </a:solidFill>
              </a:rPr>
              <a:t>o</a:t>
            </a:r>
            <a:r>
              <a:rPr b="1" sz="4400" lang="en-US">
                <a:solidFill>
                  <a:srgbClr val="BF0000"/>
                </a:solidFill>
              </a:rPr>
              <a:t>tography</a:t>
            </a:r>
            <a:r>
              <a:rPr b="1" sz="4400" lang="en-US">
                <a:solidFill>
                  <a:srgbClr val="BF0000"/>
                </a:solidFill>
              </a:rPr>
              <a:t> </a:t>
            </a:r>
            <a:endParaRPr b="1" sz="4400" lang="en-GB">
              <a:solidFill>
                <a:srgbClr val="BF0000"/>
              </a:solidFill>
            </a:endParaRPr>
          </a:p>
        </p:txBody>
      </p:sp>
      <p:sp>
        <p:nvSpPr>
          <p:cNvPr id="1048840" name=""/>
          <p:cNvSpPr txBox="1"/>
          <p:nvPr/>
        </p:nvSpPr>
        <p:spPr>
          <a:xfrm>
            <a:off x="5628410" y="3946705"/>
            <a:ext cx="4000000" cy="802641"/>
          </a:xfrm>
          <a:prstGeom prst="rect"/>
        </p:spPr>
        <p:txBody>
          <a:bodyPr rtlCol="0" wrap="square">
            <a:spAutoFit/>
          </a:bodyPr>
          <a:p>
            <a:r>
              <a:rPr b="1" sz="2400" lang="en-US">
                <a:solidFill>
                  <a:srgbClr val="000000"/>
                </a:solidFill>
              </a:rPr>
              <a:t>4</a:t>
            </a:r>
            <a:r>
              <a:rPr b="1" sz="2400" lang="en-US">
                <a:solidFill>
                  <a:srgbClr val="000000"/>
                </a:solidFill>
              </a:rPr>
              <a:t>8</a:t>
            </a:r>
            <a:r>
              <a:rPr b="1" sz="2400" lang="en-US">
                <a:solidFill>
                  <a:srgbClr val="000000"/>
                </a:solidFill>
              </a:rPr>
              <a:t>6</a:t>
            </a:r>
            <a:r>
              <a:rPr b="1" sz="2400" lang="en-US">
                <a:solidFill>
                  <a:srgbClr val="000000"/>
                </a:solidFill>
              </a:rPr>
              <a:t>7</a:t>
            </a:r>
            <a:r>
              <a:rPr b="1" sz="2400" lang="en-US">
                <a:solidFill>
                  <a:srgbClr val="000000"/>
                </a:solidFill>
              </a:rPr>
              <a:t> </a:t>
            </a:r>
            <a:r>
              <a:rPr b="1" sz="2400" lang="en-US">
                <a:solidFill>
                  <a:srgbClr val="000000"/>
                </a:solidFill>
              </a:rPr>
              <a:t>-</a:t>
            </a:r>
            <a:r>
              <a:rPr b="1" sz="2400" lang="en-US">
                <a:solidFill>
                  <a:srgbClr val="000000"/>
                </a:solidFill>
              </a:rPr>
              <a:t> </a:t>
            </a:r>
            <a:r>
              <a:rPr b="1" sz="2400" lang="en-US">
                <a:solidFill>
                  <a:srgbClr val="000000"/>
                </a:solidFill>
              </a:rPr>
              <a:t>S</a:t>
            </a:r>
            <a:r>
              <a:rPr b="1" sz="2400" lang="en-US">
                <a:solidFill>
                  <a:srgbClr val="000000"/>
                </a:solidFill>
              </a:rPr>
              <a:t>o</a:t>
            </a:r>
            <a:r>
              <a:rPr b="1" sz="2400" lang="en-US">
                <a:solidFill>
                  <a:srgbClr val="000000"/>
                </a:solidFill>
              </a:rPr>
              <a:t>h</a:t>
            </a:r>
            <a:r>
              <a:rPr b="1" sz="2400" lang="en-US">
                <a:solidFill>
                  <a:srgbClr val="000000"/>
                </a:solidFill>
              </a:rPr>
              <a:t>a</a:t>
            </a:r>
            <a:r>
              <a:rPr b="1" sz="2400" lang="en-US">
                <a:solidFill>
                  <a:srgbClr val="000000"/>
                </a:solidFill>
              </a:rPr>
              <a:t>n</a:t>
            </a:r>
            <a:r>
              <a:rPr b="1" sz="2400" lang="en-US">
                <a:solidFill>
                  <a:srgbClr val="000000"/>
                </a:solidFill>
              </a:rPr>
              <a:t> </a:t>
            </a:r>
            <a:r>
              <a:rPr b="1" sz="2400" lang="en-US">
                <a:solidFill>
                  <a:srgbClr val="000000"/>
                </a:solidFill>
              </a:rPr>
              <a:t>Chavan</a:t>
            </a:r>
            <a:r>
              <a:rPr b="1" sz="2400" lang="en-US">
                <a:solidFill>
                  <a:srgbClr val="000000"/>
                </a:solidFill>
              </a:rPr>
              <a:t> </a:t>
            </a:r>
            <a:endParaRPr b="1" sz="2400" lang="en-GB">
              <a:solidFill>
                <a:srgbClr val="000000"/>
              </a:solidFill>
            </a:endParaRPr>
          </a:p>
          <a:p>
            <a:r>
              <a:rPr b="1" sz="2400" lang="en-US">
                <a:solidFill>
                  <a:srgbClr val="000000"/>
                </a:solidFill>
              </a:rPr>
              <a:t>4</a:t>
            </a:r>
            <a:r>
              <a:rPr b="1" sz="2400" lang="en-US">
                <a:solidFill>
                  <a:srgbClr val="000000"/>
                </a:solidFill>
              </a:rPr>
              <a:t>8</a:t>
            </a:r>
            <a:r>
              <a:rPr b="1" sz="2400" lang="en-US">
                <a:solidFill>
                  <a:srgbClr val="000000"/>
                </a:solidFill>
              </a:rPr>
              <a:t>4</a:t>
            </a:r>
            <a:r>
              <a:rPr b="1" sz="2400" lang="en-US">
                <a:solidFill>
                  <a:srgbClr val="000000"/>
                </a:solidFill>
              </a:rPr>
              <a:t>8</a:t>
            </a:r>
            <a:r>
              <a:rPr b="1" sz="2400" lang="en-US">
                <a:solidFill>
                  <a:srgbClr val="000000"/>
                </a:solidFill>
              </a:rPr>
              <a:t> </a:t>
            </a:r>
            <a:r>
              <a:rPr b="1" sz="2400" lang="en-US">
                <a:solidFill>
                  <a:srgbClr val="000000"/>
                </a:solidFill>
              </a:rPr>
              <a:t>-</a:t>
            </a:r>
            <a:r>
              <a:rPr b="1" sz="2400" lang="en-US">
                <a:solidFill>
                  <a:srgbClr val="000000"/>
                </a:solidFill>
              </a:rPr>
              <a:t> </a:t>
            </a:r>
            <a:r>
              <a:rPr b="1" sz="2400" lang="en-US">
                <a:solidFill>
                  <a:srgbClr val="000000"/>
                </a:solidFill>
              </a:rPr>
              <a:t>P</a:t>
            </a:r>
            <a:r>
              <a:rPr b="1" sz="2400" lang="en-US">
                <a:solidFill>
                  <a:srgbClr val="000000"/>
                </a:solidFill>
              </a:rPr>
              <a:t>r</a:t>
            </a:r>
            <a:r>
              <a:rPr b="1" sz="2400" lang="en-US">
                <a:solidFill>
                  <a:srgbClr val="000000"/>
                </a:solidFill>
              </a:rPr>
              <a:t>a</a:t>
            </a:r>
            <a:r>
              <a:rPr b="1" sz="2400" lang="en-US">
                <a:solidFill>
                  <a:srgbClr val="000000"/>
                </a:solidFill>
              </a:rPr>
              <a:t>s</a:t>
            </a:r>
            <a:r>
              <a:rPr b="1" sz="2400" lang="en-US">
                <a:solidFill>
                  <a:srgbClr val="000000"/>
                </a:solidFill>
              </a:rPr>
              <a:t>hant</a:t>
            </a:r>
            <a:r>
              <a:rPr b="1" sz="2400" lang="en-US">
                <a:solidFill>
                  <a:srgbClr val="000000"/>
                </a:solidFill>
              </a:rPr>
              <a:t> </a:t>
            </a:r>
            <a:r>
              <a:rPr b="1" sz="2400" lang="en-US">
                <a:solidFill>
                  <a:srgbClr val="000000"/>
                </a:solidFill>
              </a:rPr>
              <a:t>Ghadge</a:t>
            </a:r>
            <a:r>
              <a:rPr b="1" sz="2400" lang="en-US">
                <a:solidFill>
                  <a:srgbClr val="000000"/>
                </a:solidFill>
              </a:rPr>
              <a:t> </a:t>
            </a:r>
            <a:endParaRPr b="1" sz="2400" lang="en-GB">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29" name="Title 6"/>
          <p:cNvSpPr>
            <a:spLocks noGrp="1"/>
          </p:cNvSpPr>
          <p:nvPr>
            <p:ph type="title"/>
          </p:nvPr>
        </p:nvSpPr>
        <p:spPr>
          <a:xfrm>
            <a:off x="455250" y="207350"/>
            <a:ext cx="5276100" cy="396300"/>
          </a:xfrm>
        </p:spPr>
        <p:txBody>
          <a:bodyPr/>
          <a:p>
            <a:r>
              <a:rPr dirty="0" lang="en-US"/>
              <a:t>DATA DICTIONARY</a:t>
            </a:r>
          </a:p>
        </p:txBody>
      </p:sp>
      <p:sp>
        <p:nvSpPr>
          <p:cNvPr id="1048631"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10</a:t>
            </a:fld>
            <a:endParaRPr lang="en"/>
          </a:p>
        </p:txBody>
      </p:sp>
      <p:pic>
        <p:nvPicPr>
          <p:cNvPr id="2097174" name=""/>
          <p:cNvPicPr>
            <a:picLocks/>
          </p:cNvPicPr>
          <p:nvPr/>
        </p:nvPicPr>
        <p:blipFill>
          <a:blip xmlns:r="http://schemas.openxmlformats.org/officeDocument/2006/relationships" r:embed="rId1"/>
          <a:stretch>
            <a:fillRect/>
          </a:stretch>
        </p:blipFill>
        <p:spPr>
          <a:xfrm rot="0">
            <a:off x="197811" y="603649"/>
            <a:ext cx="6224263" cy="4445282"/>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3"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11</a:t>
            </a:fld>
            <a:endParaRPr lang="en"/>
          </a:p>
        </p:txBody>
      </p:sp>
      <p:pic>
        <p:nvPicPr>
          <p:cNvPr id="2097173" name=""/>
          <p:cNvPicPr>
            <a:picLocks/>
          </p:cNvPicPr>
          <p:nvPr/>
        </p:nvPicPr>
        <p:blipFill>
          <a:blip xmlns:r="http://schemas.openxmlformats.org/officeDocument/2006/relationships" r:embed="rId1"/>
          <a:srcRect l="8008" t="29154" r="9136" b="32308"/>
          <a:stretch>
            <a:fillRect/>
          </a:stretch>
        </p:blipFill>
        <p:spPr>
          <a:xfrm>
            <a:off x="316866" y="260432"/>
            <a:ext cx="6088332" cy="453905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36" name="Title 2"/>
          <p:cNvSpPr>
            <a:spLocks noGrp="1"/>
          </p:cNvSpPr>
          <p:nvPr>
            <p:ph type="title"/>
          </p:nvPr>
        </p:nvSpPr>
        <p:spPr>
          <a:xfrm>
            <a:off x="333806" y="164488"/>
            <a:ext cx="5276100" cy="396300"/>
          </a:xfrm>
        </p:spPr>
        <p:txBody>
          <a:bodyPr/>
          <a:p>
            <a:r>
              <a:rPr dirty="0" lang="en-US" smtClean="0"/>
              <a:t>Input Screen</a:t>
            </a:r>
            <a:endParaRPr dirty="0" lang="en-US"/>
          </a:p>
        </p:txBody>
      </p:sp>
      <p:sp>
        <p:nvSpPr>
          <p:cNvPr id="1048637"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12</a:t>
            </a:fld>
            <a:endParaRPr lang="en"/>
          </a:p>
        </p:txBody>
      </p:sp>
      <p:sp>
        <p:nvSpPr>
          <p:cNvPr id="1048638" name="Rectangle 3"/>
          <p:cNvSpPr>
            <a:spLocks noChangeArrowheads="1"/>
          </p:cNvSpPr>
          <p:nvPr/>
        </p:nvSpPr>
        <p:spPr bwMode="auto">
          <a:xfrm>
            <a:off x="514350" y="957263"/>
            <a:ext cx="1148071" cy="307777"/>
          </a:xfrm>
          <a:prstGeom prst="rect"/>
          <a:noFill/>
          <a:ln w="9525">
            <a:noFill/>
            <a:miter lim="800000"/>
            <a:headEnd/>
            <a:tailEnd/>
          </a:ln>
          <a:effectLst/>
        </p:spPr>
        <p:txBody>
          <a:bodyPr anchor="ctr" anchorCtr="0" bIns="45720" compatLnSpc="1" lIns="91440" numCol="1" rIns="91440" tIns="45720" vert="horz" wrap="none">
            <a:prstTxWarp prst="textNoShape"/>
            <a:spAutoFit/>
          </a:bodyPr>
          <a:p>
            <a:pPr algn="just" defTabSz="914400" eaLnBrk="0" fontAlgn="base" hangingPunct="0" indent="0" latinLnBrk="0" lvl="0" marL="0" marR="0" rtl="0">
              <a:lnSpc>
                <a:spcPct val="100000"/>
              </a:lnSpc>
              <a:spcBef>
                <a:spcPct val="0"/>
              </a:spcBef>
              <a:spcAft>
                <a:spcPct val="0"/>
              </a:spcAft>
              <a:buClrTx/>
              <a:buSzTx/>
              <a:buFontTx/>
              <a:buNone/>
            </a:pPr>
            <a:r>
              <a:rPr baseline="0" b="0" cap="none" dirty="0" sz="1400" i="0" kumimoji="0" lang="en-US" normalizeH="0" err="1" strike="noStrike" u="none" smtClean="0">
                <a:ln>
                  <a:noFill/>
                </a:ln>
                <a:solidFill>
                  <a:schemeClr val="tx1"/>
                </a:solidFill>
                <a:effectLst/>
                <a:latin typeface="Times New Roman" pitchFamily="18" charset="0"/>
                <a:ea typeface="Times New Roman" pitchFamily="18" charset="0"/>
                <a:cs typeface="Times New Roman" pitchFamily="18" charset="0"/>
              </a:rPr>
              <a:t>MainScreen</a:t>
            </a:r>
            <a:r>
              <a:rPr baseline="0" b="0"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endParaRPr baseline="0" b="0" cap="none" dirty="0" sz="1800" i="0" kumimoji="0" lang="en-US" normalizeH="0" strike="noStrike" u="none" smtClean="0">
              <a:ln>
                <a:noFill/>
              </a:ln>
              <a:solidFill>
                <a:schemeClr val="tx1"/>
              </a:solidFill>
              <a:effectLst/>
              <a:latin typeface="Arial" pitchFamily="34" charset="0"/>
              <a:cs typeface="Arial" pitchFamily="34" charset="0"/>
            </a:endParaRPr>
          </a:p>
        </p:txBody>
      </p:sp>
      <p:pic>
        <p:nvPicPr>
          <p:cNvPr id="2097175" name="Picture 8"/>
          <p:cNvPicPr>
            <a:picLocks/>
          </p:cNvPicPr>
          <p:nvPr/>
        </p:nvPicPr>
        <p:blipFill>
          <a:blip xmlns:r="http://schemas.openxmlformats.org/officeDocument/2006/relationships" r:embed="rId1" cstate="print"/>
          <a:srcRect l="0" t="0" r="0" b="0"/>
          <a:stretch>
            <a:fillRect/>
          </a:stretch>
        </p:blipFill>
        <p:spPr>
          <a:xfrm rot="0">
            <a:off x="431855" y="1505074"/>
            <a:ext cx="5080000" cy="2949575"/>
          </a:xfrm>
          <a:prstGeom prst="rect"/>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39"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13</a:t>
            </a:fld>
            <a:endParaRPr lang="en"/>
          </a:p>
        </p:txBody>
      </p:sp>
      <p:sp>
        <p:nvSpPr>
          <p:cNvPr id="1048640" name="Rectangle 1"/>
          <p:cNvSpPr>
            <a:spLocks noChangeArrowheads="1"/>
          </p:cNvSpPr>
          <p:nvPr/>
        </p:nvSpPr>
        <p:spPr bwMode="auto">
          <a:xfrm>
            <a:off x="278606" y="128588"/>
            <a:ext cx="1728787" cy="307777"/>
          </a:xfrm>
          <a:prstGeom prst="rect"/>
          <a:noFill/>
          <a:ln w="9525">
            <a:noFill/>
            <a:miter lim="800000"/>
            <a:headEnd/>
            <a:tailEnd/>
          </a:ln>
          <a:effectLst/>
        </p:spPr>
        <p:txBody>
          <a:bodyPr anchor="ctr" anchorCtr="0" bIns="45720" compatLnSpc="1" lIns="91440" numCol="1" rIns="91440" tIns="45720" vert="horz" wrap="square">
            <a:prstTxWarp prst="textNoShape"/>
            <a:spAutoFit/>
          </a:bodyPr>
          <a:p>
            <a:pPr algn="just" defTabSz="914400" eaLnBrk="1" fontAlgn="base" hangingPunct="1" indent="0" latinLnBrk="0" lvl="0" marL="0" marR="0" rtl="0">
              <a:lnSpc>
                <a:spcPct val="100000"/>
              </a:lnSpc>
              <a:spcBef>
                <a:spcPct val="0"/>
              </a:spcBef>
              <a:spcAft>
                <a:spcPct val="0"/>
              </a:spcAft>
              <a:buClrTx/>
              <a:buSzTx/>
              <a:buFontTx/>
              <a:buNone/>
            </a:pP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About</a:t>
            </a: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p</a:t>
            </a: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a:t>
            </a: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g</a:t>
            </a: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e</a:t>
            </a:r>
            <a:r>
              <a:rPr baseline="0" b="1" cap="none" dirty="0" sz="14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t>
            </a:r>
            <a:endParaRPr baseline="0" b="1" cap="none" dirty="0" sz="1800" i="0" kumimoji="0" lang="en-US" normalizeH="0" strike="noStrike" u="none" smtClean="0">
              <a:ln>
                <a:noFill/>
              </a:ln>
              <a:solidFill>
                <a:schemeClr val="tx1"/>
              </a:solidFill>
              <a:effectLst/>
              <a:latin typeface="Arial" pitchFamily="34" charset="0"/>
              <a:cs typeface="Arial" pitchFamily="34" charset="0"/>
            </a:endParaRPr>
          </a:p>
        </p:txBody>
      </p:sp>
      <p:pic>
        <p:nvPicPr>
          <p:cNvPr id="2097176" name="Picture 9"/>
          <p:cNvPicPr>
            <a:picLocks/>
          </p:cNvPicPr>
          <p:nvPr/>
        </p:nvPicPr>
        <p:blipFill>
          <a:blip xmlns:r="http://schemas.openxmlformats.org/officeDocument/2006/relationships" r:embed="rId1" cstate="print"/>
          <a:srcRect l="0" t="0" r="0" b="0"/>
          <a:stretch>
            <a:fillRect/>
          </a:stretch>
        </p:blipFill>
        <p:spPr>
          <a:xfrm rot="0">
            <a:off x="496271" y="803789"/>
            <a:ext cx="5351777" cy="3535923"/>
          </a:xfrm>
          <a:prstGeom prst="rect"/>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1"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14</a:t>
            </a:fld>
            <a:endParaRPr lang="en"/>
          </a:p>
        </p:txBody>
      </p:sp>
      <p:sp>
        <p:nvSpPr>
          <p:cNvPr id="1048643" name="Rectangle 3"/>
          <p:cNvSpPr>
            <a:spLocks noChangeArrowheads="1"/>
          </p:cNvSpPr>
          <p:nvPr/>
        </p:nvSpPr>
        <p:spPr bwMode="auto">
          <a:xfrm>
            <a:off x="0" y="2765425"/>
            <a:ext cx="9144000" cy="457200"/>
          </a:xfrm>
          <a:prstGeom prst="rect"/>
          <a:noFill/>
          <a:ln w="9525">
            <a:noFill/>
            <a:miter lim="800000"/>
            <a:headEnd/>
            <a:tailEnd/>
          </a:ln>
          <a:effectLst/>
        </p:spPr>
        <p:txBody>
          <a:bodyPr anchor="ctr" anchorCtr="0" bIns="45720" compatLnSpc="1" lIns="91440" numCol="1" rIns="91440" tIns="45720" vert="horz" wrap="none">
            <a:prstTxWarp prst="textNoShape"/>
            <a:spAutoFit/>
          </a:bodyPr>
          <a:p>
            <a:pPr algn="l" defTabSz="914400" eaLnBrk="1" fontAlgn="base" hangingPunct="1" indent="0" latinLnBrk="0" lvl="0" marL="0" marR="0" rtl="0">
              <a:lnSpc>
                <a:spcPct val="100000"/>
              </a:lnSpc>
              <a:spcBef>
                <a:spcPct val="0"/>
              </a:spcBef>
              <a:spcAft>
                <a:spcPct val="0"/>
              </a:spcAft>
              <a:buClrTx/>
              <a:buSzTx/>
              <a:buFontTx/>
              <a:buNone/>
            </a:pPr>
            <a:endParaRPr baseline="0" b="0" cap="none" sz="1800" i="0" kumimoji="0" lang="en-US" normalizeH="0" strike="noStrike" u="none" smtClean="0">
              <a:ln>
                <a:noFill/>
              </a:ln>
              <a:solidFill>
                <a:schemeClr val="tx1"/>
              </a:solidFill>
              <a:effectLst/>
              <a:latin typeface="Arial" pitchFamily="34" charset="0"/>
              <a:cs typeface="Arial" pitchFamily="34" charset="0"/>
            </a:endParaRPr>
          </a:p>
        </p:txBody>
      </p:sp>
      <p:pic>
        <p:nvPicPr>
          <p:cNvPr id="2097177" name="Picture 10"/>
          <p:cNvPicPr>
            <a:picLocks/>
          </p:cNvPicPr>
          <p:nvPr/>
        </p:nvPicPr>
        <p:blipFill>
          <a:blip xmlns:r="http://schemas.openxmlformats.org/officeDocument/2006/relationships" r:embed="rId1" cstate="print"/>
          <a:srcRect l="0" t="0" r="35434" b="0"/>
          <a:stretch>
            <a:fillRect/>
          </a:stretch>
        </p:blipFill>
        <p:spPr>
          <a:xfrm rot="0">
            <a:off x="848020" y="1302437"/>
            <a:ext cx="4789407" cy="3371214"/>
          </a:xfrm>
          <a:prstGeom prst="rect"/>
          <a:ln>
            <a:noFill/>
          </a:ln>
        </p:spPr>
      </p:pic>
      <p:sp>
        <p:nvSpPr>
          <p:cNvPr id="1048835" name=""/>
          <p:cNvSpPr txBox="1"/>
          <p:nvPr/>
        </p:nvSpPr>
        <p:spPr>
          <a:xfrm>
            <a:off x="241246" y="372797"/>
            <a:ext cx="4572000" cy="929640"/>
          </a:xfrm>
          <a:prstGeom prst="rect"/>
        </p:spPr>
        <p:txBody>
          <a:bodyPr rtlCol="0" wrap="square">
            <a:spAutoFit/>
          </a:bodyPr>
          <a:p>
            <a:r>
              <a:rPr b="1" sz="2800" lang="en-GB">
                <a:solidFill>
                  <a:srgbClr val="000000"/>
                </a:solidFill>
              </a:rPr>
              <a:t>What I do page:
</a:t>
            </a:r>
            <a:endParaRPr b="1" sz="2800" lang="en-GB">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44"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15</a:t>
            </a:fld>
            <a:endParaRPr lang="en"/>
          </a:p>
        </p:txBody>
      </p:sp>
      <p:pic>
        <p:nvPicPr>
          <p:cNvPr id="2097178" name="Picture 11"/>
          <p:cNvPicPr>
            <a:picLocks/>
          </p:cNvPicPr>
          <p:nvPr/>
        </p:nvPicPr>
        <p:blipFill>
          <a:blip xmlns:r="http://schemas.openxmlformats.org/officeDocument/2006/relationships" r:embed="rId1" cstate="print"/>
          <a:srcRect l="0" t="0" r="0" b="0"/>
          <a:stretch>
            <a:fillRect/>
          </a:stretch>
        </p:blipFill>
        <p:spPr>
          <a:xfrm rot="0">
            <a:off x="244374" y="875014"/>
            <a:ext cx="5911822" cy="3329119"/>
          </a:xfrm>
          <a:prstGeom prst="rect"/>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5"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16</a:t>
            </a:fld>
            <a:endParaRPr lang="en"/>
          </a:p>
        </p:txBody>
      </p:sp>
      <p:pic>
        <p:nvPicPr>
          <p:cNvPr id="2097179" name="Picture 13"/>
          <p:cNvPicPr>
            <a:picLocks/>
          </p:cNvPicPr>
          <p:nvPr/>
        </p:nvPicPr>
        <p:blipFill>
          <a:blip xmlns:r="http://schemas.openxmlformats.org/officeDocument/2006/relationships" r:embed="rId1" cstate="print"/>
          <a:srcRect l="0" t="0" r="0" b="0"/>
          <a:stretch>
            <a:fillRect/>
          </a:stretch>
        </p:blipFill>
        <p:spPr>
          <a:xfrm rot="0">
            <a:off x="444226" y="1457489"/>
            <a:ext cx="5450840" cy="3068955"/>
          </a:xfrm>
          <a:prstGeom prst="rect"/>
          <a:ln>
            <a:noFill/>
          </a:ln>
        </p:spPr>
      </p:pic>
      <p:sp>
        <p:nvSpPr>
          <p:cNvPr id="1048836" name=""/>
          <p:cNvSpPr txBox="1"/>
          <p:nvPr/>
        </p:nvSpPr>
        <p:spPr>
          <a:xfrm>
            <a:off x="444225" y="527848"/>
            <a:ext cx="4572000" cy="929640"/>
          </a:xfrm>
          <a:prstGeom prst="rect"/>
        </p:spPr>
        <p:txBody>
          <a:bodyPr rtlCol="0" wrap="square">
            <a:spAutoFit/>
          </a:bodyPr>
          <a:p>
            <a:r>
              <a:rPr b="1" sz="2800" lang="en-GB">
                <a:solidFill>
                  <a:srgbClr val="000000"/>
                </a:solidFill>
              </a:rPr>
              <a:t>My Work:
</a:t>
            </a:r>
            <a:endParaRPr b="1" sz="2800" lang="en-GB">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47"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17</a:t>
            </a:fld>
            <a:endParaRPr lang="en"/>
          </a:p>
        </p:txBody>
      </p:sp>
      <p:sp>
        <p:nvSpPr>
          <p:cNvPr id="1048648" name="Rectangle 2"/>
          <p:cNvSpPr>
            <a:spLocks noChangeArrowheads="1"/>
          </p:cNvSpPr>
          <p:nvPr/>
        </p:nvSpPr>
        <p:spPr bwMode="auto">
          <a:xfrm>
            <a:off x="171449" y="358587"/>
            <a:ext cx="8258175" cy="396239"/>
          </a:xfrm>
          <a:prstGeom prst="rect"/>
          <a:noFill/>
          <a:ln w="9525">
            <a:noFill/>
            <a:miter lim="800000"/>
            <a:headEnd/>
            <a:tailEnd/>
          </a:ln>
          <a:effectLst/>
        </p:spPr>
        <p:txBody>
          <a:bodyPr anchor="ctr" anchorCtr="0" bIns="45720" compatLnSpc="1" lIns="91440" numCol="1" rIns="91440" tIns="45720" vert="horz" wrap="square">
            <a:prstTxWarp prst="textNoShape"/>
            <a:spAutoFit/>
          </a:bodyPr>
          <a:p>
            <a:pPr algn="l" defTabSz="914400" eaLnBrk="1" fontAlgn="base" hangingPunct="1" indent="0" latinLnBrk="0" lvl="0" marL="0" marR="0" rtl="0">
              <a:lnSpc>
                <a:spcPct val="100000"/>
              </a:lnSpc>
              <a:spcBef>
                <a:spcPct val="0"/>
              </a:spcBef>
              <a:spcAft>
                <a:spcPct val="0"/>
              </a:spcAft>
              <a:buClrTx/>
              <a:buSzTx/>
              <a:buFontTx/>
              <a:buNone/>
            </a:pP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Vi</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d</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e</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o</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s</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t>
            </a:r>
            <a:r>
              <a:rPr baseline="0" b="1" cap="none" dirty="0" sz="20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endParaRPr baseline="0" b="1" cap="none" dirty="0" sz="2000" i="0" kumimoji="0" lang="en-US" normalizeH="0" strike="noStrike" u="none" smtClean="0">
              <a:ln>
                <a:noFill/>
              </a:ln>
              <a:solidFill>
                <a:schemeClr val="tx1"/>
              </a:solidFill>
              <a:effectLst/>
              <a:latin typeface="Arial" pitchFamily="34" charset="0"/>
              <a:cs typeface="Arial" pitchFamily="34" charset="0"/>
            </a:endParaRPr>
          </a:p>
        </p:txBody>
      </p:sp>
      <p:sp>
        <p:nvSpPr>
          <p:cNvPr id="1048649" name="Rectangle 3"/>
          <p:cNvSpPr>
            <a:spLocks noChangeArrowheads="1"/>
          </p:cNvSpPr>
          <p:nvPr/>
        </p:nvSpPr>
        <p:spPr bwMode="auto">
          <a:xfrm>
            <a:off x="0" y="3108325"/>
            <a:ext cx="9144000" cy="457200"/>
          </a:xfrm>
          <a:prstGeom prst="rect"/>
          <a:noFill/>
          <a:ln w="9525">
            <a:noFill/>
            <a:miter lim="800000"/>
            <a:headEnd/>
            <a:tailEnd/>
          </a:ln>
          <a:effectLst/>
        </p:spPr>
        <p:txBody>
          <a:bodyPr anchor="ctr" anchorCtr="0" bIns="45720" compatLnSpc="1" lIns="91440" numCol="1" rIns="91440" tIns="45720" vert="horz" wrap="none">
            <a:prstTxWarp prst="textNoShape"/>
            <a:spAutoFit/>
          </a:bodyPr>
          <a:p>
            <a:pPr algn="l" defTabSz="914400" eaLnBrk="1" fontAlgn="base" hangingPunct="1" indent="0" latinLnBrk="0" lvl="0" marL="0" marR="0" rtl="0">
              <a:lnSpc>
                <a:spcPct val="100000"/>
              </a:lnSpc>
              <a:spcBef>
                <a:spcPct val="0"/>
              </a:spcBef>
              <a:spcAft>
                <a:spcPct val="0"/>
              </a:spcAft>
              <a:buClrTx/>
              <a:buSzTx/>
              <a:buFontTx/>
              <a:buNone/>
            </a:pPr>
            <a:endParaRPr baseline="0" b="0" cap="none" sz="1800" i="0" kumimoji="0" lang="en-US" normalizeH="0" strike="noStrike" u="none" smtClean="0">
              <a:ln>
                <a:noFill/>
              </a:ln>
              <a:solidFill>
                <a:schemeClr val="tx1"/>
              </a:solidFill>
              <a:effectLst/>
              <a:latin typeface="Arial" pitchFamily="34" charset="0"/>
              <a:cs typeface="Arial" pitchFamily="34" charset="0"/>
            </a:endParaRPr>
          </a:p>
        </p:txBody>
      </p:sp>
      <p:pic>
        <p:nvPicPr>
          <p:cNvPr id="2097180" name="Picture 14"/>
          <p:cNvPicPr>
            <a:picLocks/>
          </p:cNvPicPr>
          <p:nvPr/>
        </p:nvPicPr>
        <p:blipFill>
          <a:blip xmlns:r="http://schemas.openxmlformats.org/officeDocument/2006/relationships" r:embed="rId1" cstate="print"/>
          <a:srcRect l="0" t="0" r="0" b="0"/>
          <a:stretch>
            <a:fillRect/>
          </a:stretch>
        </p:blipFill>
        <p:spPr>
          <a:xfrm rot="0">
            <a:off x="588086" y="1411457"/>
            <a:ext cx="5379719" cy="3028949"/>
          </a:xfrm>
          <a:prstGeom prst="rect"/>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50"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18</a:t>
            </a:fld>
            <a:endParaRPr lang="en"/>
          </a:p>
        </p:txBody>
      </p:sp>
      <p:sp>
        <p:nvSpPr>
          <p:cNvPr id="1048651" name="Rectangle 1"/>
          <p:cNvSpPr>
            <a:spLocks noChangeArrowheads="1"/>
          </p:cNvSpPr>
          <p:nvPr/>
        </p:nvSpPr>
        <p:spPr bwMode="auto">
          <a:xfrm>
            <a:off x="264319" y="289144"/>
            <a:ext cx="8579644" cy="358139"/>
          </a:xfrm>
          <a:prstGeom prst="rect"/>
          <a:noFill/>
          <a:ln w="9525">
            <a:noFill/>
            <a:miter lim="800000"/>
            <a:headEnd/>
            <a:tailEnd/>
          </a:ln>
          <a:effectLst/>
        </p:spPr>
        <p:txBody>
          <a:bodyPr anchor="ctr" anchorCtr="0" bIns="45720" compatLnSpc="1" lIns="91440" numCol="1" rIns="91440" tIns="45720" vert="horz" wrap="square">
            <a:prstTxWarp prst="textNoShape"/>
            <a:spAutoFit/>
          </a:bodyPr>
          <a:p>
            <a:pPr algn="just" defTabSz="914400" eaLnBrk="1" fontAlgn="base" hangingPunct="1" indent="0" latinLnBrk="0" lvl="0" marL="0" marR="0" rtl="0">
              <a:lnSpc>
                <a:spcPct val="100000"/>
              </a:lnSpc>
              <a:spcBef>
                <a:spcPct val="0"/>
              </a:spcBef>
              <a:spcAft>
                <a:spcPct val="0"/>
              </a:spcAft>
              <a:buClrTx/>
              <a:buSzTx/>
              <a:buFontTx/>
              <a:buNone/>
            </a:pP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P</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c</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k</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ages</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t>
            </a:r>
            <a:endParaRPr baseline="0" b="1" cap="none" dirty="0" sz="1800" i="0" kumimoji="0" lang="en-US" normalizeH="0" strike="noStrike" u="none" smtClean="0">
              <a:ln>
                <a:noFill/>
              </a:ln>
              <a:solidFill>
                <a:schemeClr val="tx1"/>
              </a:solidFill>
              <a:effectLst/>
              <a:latin typeface="Arial" pitchFamily="34" charset="0"/>
              <a:cs typeface="Arial" pitchFamily="34" charset="0"/>
            </a:endParaRPr>
          </a:p>
        </p:txBody>
      </p:sp>
      <p:pic>
        <p:nvPicPr>
          <p:cNvPr id="2097181" name="Picture 15"/>
          <p:cNvPicPr>
            <a:picLocks/>
          </p:cNvPicPr>
          <p:nvPr/>
        </p:nvPicPr>
        <p:blipFill>
          <a:blip xmlns:r="http://schemas.openxmlformats.org/officeDocument/2006/relationships" r:embed="rId1" cstate="print"/>
          <a:srcRect l="0" t="0" r="54959" b="0"/>
          <a:stretch>
            <a:fillRect/>
          </a:stretch>
        </p:blipFill>
        <p:spPr>
          <a:xfrm rot="0">
            <a:off x="1572077" y="1078231"/>
            <a:ext cx="3145155" cy="3792219"/>
          </a:xfrm>
          <a:prstGeom prst="rect"/>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19</a:t>
            </a:fld>
            <a:endParaRPr lang="en"/>
          </a:p>
        </p:txBody>
      </p:sp>
      <p:sp>
        <p:nvSpPr>
          <p:cNvPr id="1048653" name="Rectangle 1"/>
          <p:cNvSpPr>
            <a:spLocks noChangeArrowheads="1"/>
          </p:cNvSpPr>
          <p:nvPr/>
        </p:nvSpPr>
        <p:spPr bwMode="auto">
          <a:xfrm>
            <a:off x="538737" y="515095"/>
            <a:ext cx="8139997" cy="358139"/>
          </a:xfrm>
          <a:prstGeom prst="rect"/>
          <a:noFill/>
          <a:ln w="9525">
            <a:noFill/>
            <a:miter lim="800000"/>
            <a:headEnd/>
            <a:tailEnd/>
          </a:ln>
          <a:effectLst/>
        </p:spPr>
        <p:txBody>
          <a:bodyPr anchor="ctr" anchorCtr="0" bIns="45720" compatLnSpc="1" lIns="91440" numCol="1" rIns="91440" tIns="45720" vert="horz" wrap="square">
            <a:prstTxWarp prst="textNoShape"/>
            <a:spAutoFit/>
          </a:bodyPr>
          <a:p>
            <a:pPr algn="just" defTabSz="914400" eaLnBrk="1" fontAlgn="base" hangingPunct="1" indent="0" latinLnBrk="0" lvl="0" marL="0" marR="0" rtl="0">
              <a:lnSpc>
                <a:spcPct val="100000"/>
              </a:lnSpc>
              <a:spcBef>
                <a:spcPct val="0"/>
              </a:spcBef>
              <a:spcAft>
                <a:spcPct val="0"/>
              </a:spcAft>
              <a:buClrTx/>
              <a:buSzTx/>
              <a:buFontTx/>
              <a:buNone/>
            </a:pP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C</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o</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n</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t</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ct</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P</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g</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e</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 </a:t>
            </a:r>
            <a:r>
              <a:rPr baseline="0" b="1" cap="none" dirty="0" sz="1800" i="0" kumimoji="0" lang="en-US" normalizeH="0" strike="noStrike" u="none" smtClean="0">
                <a:ln>
                  <a:noFill/>
                </a:ln>
                <a:solidFill>
                  <a:schemeClr val="tx1"/>
                </a:solidFill>
                <a:effectLst/>
                <a:latin typeface="Times New Roman" pitchFamily="18" charset="0"/>
                <a:ea typeface="Times New Roman" pitchFamily="18" charset="0"/>
                <a:cs typeface="Times New Roman" pitchFamily="18" charset="0"/>
              </a:rPr>
              <a:t>:</a:t>
            </a:r>
            <a:endParaRPr baseline="0" b="1" cap="none" dirty="0" sz="1800" i="0" kumimoji="0" lang="en-US" normalizeH="0" strike="noStrike" u="none" smtClean="0">
              <a:ln>
                <a:noFill/>
              </a:ln>
              <a:solidFill>
                <a:schemeClr val="tx1"/>
              </a:solidFill>
              <a:effectLst/>
              <a:latin typeface="Arial" pitchFamily="34" charset="0"/>
              <a:cs typeface="Arial" pitchFamily="34" charset="0"/>
            </a:endParaRPr>
          </a:p>
        </p:txBody>
      </p:sp>
      <p:pic>
        <p:nvPicPr>
          <p:cNvPr id="2097182" name="Picture 16"/>
          <p:cNvPicPr>
            <a:picLocks/>
          </p:cNvPicPr>
          <p:nvPr/>
        </p:nvPicPr>
        <p:blipFill>
          <a:blip xmlns:r="http://schemas.openxmlformats.org/officeDocument/2006/relationships" r:embed="rId1" cstate="print"/>
          <a:srcRect l="0" t="0" r="0" b="0"/>
          <a:stretch>
            <a:fillRect/>
          </a:stretch>
        </p:blipFill>
        <p:spPr>
          <a:xfrm rot="21600000">
            <a:off x="552231" y="1575051"/>
            <a:ext cx="5393112" cy="3098600"/>
          </a:xfrm>
          <a:prstGeom prst="rect"/>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2" name="Shape 109"/>
        <p:cNvGrpSpPr/>
        <p:nvPr/>
      </p:nvGrpSpPr>
      <p:grpSpPr>
        <a:xfrm>
          <a:off x="0" y="0"/>
          <a:ext cx="0" cy="0"/>
          <a:chOff x="0" y="0"/>
          <a:chExt cx="0" cy="0"/>
        </a:xfrm>
      </p:grpSpPr>
      <p:sp>
        <p:nvSpPr>
          <p:cNvPr id="1048595" name="Google Shape;110;p15"/>
          <p:cNvSpPr txBox="1">
            <a:spLocks noGrp="1"/>
          </p:cNvSpPr>
          <p:nvPr>
            <p:ph type="title"/>
          </p:nvPr>
        </p:nvSpPr>
        <p:spPr>
          <a:xfrm>
            <a:off x="496309" y="741646"/>
            <a:ext cx="5276100" cy="396300"/>
          </a:xfrm>
          <a:prstGeom prst="rect"/>
        </p:spPr>
        <p:txBody>
          <a:bodyPr anchor="b" anchorCtr="0" bIns="0" lIns="0" rIns="0" spcFirstLastPara="1" tIns="0" wrap="square">
            <a:noAutofit/>
          </a:bodyPr>
          <a:p>
            <a:pPr algn="l" indent="0" lvl="0" marL="0" rtl="0">
              <a:spcBef>
                <a:spcPts val="0"/>
              </a:spcBef>
              <a:spcAft>
                <a:spcPts val="0"/>
              </a:spcAft>
              <a:buNone/>
            </a:pPr>
            <a:r>
              <a:rPr dirty="0" lang="en-GB"/>
              <a:t>INTRODUCTION:</a:t>
            </a:r>
            <a:endParaRPr dirty="0"/>
          </a:p>
        </p:txBody>
      </p:sp>
      <p:sp>
        <p:nvSpPr>
          <p:cNvPr id="1048597" name="Google Shape;114;p15"/>
          <p:cNvSpPr txBox="1">
            <a:spLocks noGrp="1"/>
          </p:cNvSpPr>
          <p:nvPr>
            <p:ph type="sldNum" idx="12"/>
          </p:nvPr>
        </p:nvSpPr>
        <p:spPr>
          <a:prstGeom prst="rect"/>
        </p:spPr>
        <p:txBody>
          <a:bodyPr anchor="ctr" anchorCtr="0" bIns="0" lIns="0" rIns="0" spcFirstLastPara="1" tIns="0" wrap="square">
            <a:noAutofit/>
          </a:bodyPr>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2</a:t>
            </a:fld>
          </a:p>
        </p:txBody>
      </p:sp>
      <p:sp>
        <p:nvSpPr>
          <p:cNvPr id="1048688" name=""/>
          <p:cNvSpPr txBox="1"/>
          <p:nvPr/>
        </p:nvSpPr>
        <p:spPr>
          <a:xfrm>
            <a:off x="346364" y="741647"/>
            <a:ext cx="5965001" cy="3749040"/>
          </a:xfrm>
          <a:prstGeom prst="rect"/>
        </p:spPr>
        <p:txBody>
          <a:bodyPr rtlCol="0" wrap="square">
            <a:spAutoFit/>
          </a:bodyPr>
          <a:p>
            <a:pPr algn="l"/>
            <a:r>
              <a:rPr sz="2000" lang="en-GB">
                <a:solidFill>
                  <a:srgbClr val="000000"/>
                </a:solidFill>
              </a:rPr>
              <a:t>
            Lifeshades Photography project a system which help the users to login and make a reservation for photo-</a:t>
            </a:r>
            <a:r>
              <a:rPr sz="2000" lang="en-GB">
                <a:solidFill>
                  <a:srgbClr val="000000"/>
                </a:solidFill>
              </a:rPr>
              <a:t>shoot &amp; video-shoot (includes pre-wedding, wedding, baby-shower, birthday, food, maternity,model shoot, etc).
           Customers can view packages according to there event/venue functions.
           Payment can be made online/offline as per user choices. Users can directly contact with admin for</a:t>
            </a:r>
            <a:r>
              <a:rPr sz="2000" lang="en-US">
                <a:solidFill>
                  <a:srgbClr val="000000"/>
                </a:solidFill>
              </a:rPr>
              <a:t> </a:t>
            </a:r>
            <a:r>
              <a:rPr sz="2000" lang="en-GB">
                <a:solidFill>
                  <a:srgbClr val="000000"/>
                </a:solidFill>
              </a:rPr>
              <a:t>any query or  more details.</a:t>
            </a:r>
            <a:endParaRPr sz="2000" lang="en-GB">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71" name="Title 5"/>
          <p:cNvSpPr>
            <a:spLocks noGrp="1"/>
          </p:cNvSpPr>
          <p:nvPr>
            <p:ph type="title"/>
          </p:nvPr>
        </p:nvSpPr>
        <p:spPr>
          <a:xfrm>
            <a:off x="569550" y="528818"/>
            <a:ext cx="5276100" cy="396300"/>
          </a:xfrm>
        </p:spPr>
        <p:txBody>
          <a:bodyPr/>
          <a:p>
            <a:r>
              <a:rPr dirty="0" lang="en-IN" smtClean="0"/>
              <a:t>Conclusion</a:t>
            </a:r>
            <a:r>
              <a:rPr dirty="0" lang="en-US" smtClean="0"/>
              <a:t/>
            </a:r>
            <a:br>
              <a:rPr dirty="0" lang="en-US" smtClean="0"/>
            </a:br>
            <a:endParaRPr dirty="0" lang="en-US"/>
          </a:p>
        </p:txBody>
      </p:sp>
      <p:sp>
        <p:nvSpPr>
          <p:cNvPr id="1048673"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20</a:t>
            </a:fld>
            <a:endParaRPr lang="en"/>
          </a:p>
        </p:txBody>
      </p:sp>
      <p:sp>
        <p:nvSpPr>
          <p:cNvPr id="1048837" name=""/>
          <p:cNvSpPr txBox="1"/>
          <p:nvPr/>
        </p:nvSpPr>
        <p:spPr>
          <a:xfrm>
            <a:off x="162223" y="708612"/>
            <a:ext cx="6090752" cy="4358639"/>
          </a:xfrm>
          <a:prstGeom prst="rect"/>
        </p:spPr>
        <p:txBody>
          <a:bodyPr rtlCol="0" wrap="square">
            <a:spAutoFit/>
          </a:bodyPr>
          <a:p>
            <a:r>
              <a:rPr sz="2400" lang="en-GB">
                <a:solidFill>
                  <a:srgbClr val="000000"/>
                </a:solidFill>
              </a:rPr>
              <a:t>The System was designed in such a way that future modifications can be done easily.
System security, data security and reliability are the striking features
Updating and deleting of information becomes so easier. 
• The System has adequate scope for modification in future if it is necessary.</a:t>
            </a:r>
            <a:endParaRPr sz="2400" lang="en-GB">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9" name="Shape 109"/>
        <p:cNvGrpSpPr/>
        <p:nvPr/>
      </p:nvGrpSpPr>
      <p:grpSpPr>
        <a:xfrm>
          <a:off x="0" y="0"/>
          <a:ext cx="0" cy="0"/>
          <a:chOff x="0" y="0"/>
          <a:chExt cx="0" cy="0"/>
        </a:xfrm>
      </p:grpSpPr>
      <p:sp>
        <p:nvSpPr>
          <p:cNvPr id="1048674" name="Google Shape;110;p15"/>
          <p:cNvSpPr txBox="1">
            <a:spLocks noGrp="1"/>
          </p:cNvSpPr>
          <p:nvPr>
            <p:ph type="title"/>
          </p:nvPr>
        </p:nvSpPr>
        <p:spPr>
          <a:xfrm rot="10800000" flipV="1">
            <a:off x="544846" y="72368"/>
            <a:ext cx="4860250" cy="583900"/>
          </a:xfrm>
          <a:prstGeom prst="rect"/>
        </p:spPr>
        <p:txBody>
          <a:bodyPr anchor="b" anchorCtr="0" bIns="0" lIns="0" rIns="0" spcFirstLastPara="1" tIns="0" wrap="square">
            <a:noAutofit/>
          </a:bodyPr>
          <a:p>
            <a:pPr algn="l" indent="0" lvl="0" marL="0" rtl="0">
              <a:spcBef>
                <a:spcPts val="0"/>
              </a:spcBef>
              <a:spcAft>
                <a:spcPts val="0"/>
              </a:spcAft>
              <a:buNone/>
            </a:pPr>
            <a:r>
              <a:rPr dirty="0" lang="en-US"/>
              <a:t>Future Enhancement:</a:t>
            </a:r>
            <a:endParaRPr dirty="0"/>
          </a:p>
        </p:txBody>
      </p:sp>
      <p:sp>
        <p:nvSpPr>
          <p:cNvPr id="1048676" name="Google Shape;114;p15"/>
          <p:cNvSpPr txBox="1">
            <a:spLocks noGrp="1"/>
          </p:cNvSpPr>
          <p:nvPr>
            <p:ph type="sldNum" idx="12"/>
          </p:nvPr>
        </p:nvSpPr>
        <p:spPr>
          <a:prstGeom prst="rect"/>
        </p:spPr>
        <p:txBody>
          <a:bodyPr anchor="ctr" anchorCtr="0" bIns="0" lIns="0" rIns="0" spcFirstLastPara="1" tIns="0" wrap="square">
            <a:noAutofit/>
          </a:bodyPr>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21</a:t>
            </a:fld>
          </a:p>
        </p:txBody>
      </p:sp>
      <p:sp>
        <p:nvSpPr>
          <p:cNvPr id="1048838" name=""/>
          <p:cNvSpPr txBox="1"/>
          <p:nvPr/>
        </p:nvSpPr>
        <p:spPr>
          <a:xfrm>
            <a:off x="349381" y="810310"/>
            <a:ext cx="6038223" cy="3863341"/>
          </a:xfrm>
          <a:prstGeom prst="rect"/>
        </p:spPr>
        <p:txBody>
          <a:bodyPr rtlCol="0" wrap="square">
            <a:spAutoFit/>
          </a:bodyPr>
          <a:p>
            <a:r>
              <a:rPr sz="2800" lang="en-GB">
                <a:solidFill>
                  <a:srgbClr val="000000"/>
                </a:solidFill>
              </a:rPr>
              <a:t>The System has adequate scope for modification in future if it is necessary.
Give a facility to send a text message or email to the customer regarding their request to our system (accepted or rejected)
Include internet banking Create a receipt of the amount paid.</a:t>
            </a:r>
            <a:endParaRPr sz="2800" lang="en-GB">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80"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22</a:t>
            </a:fld>
            <a:endParaRPr lang="en"/>
          </a:p>
        </p:txBody>
      </p:sp>
      <p:sp>
        <p:nvSpPr>
          <p:cNvPr id="1048681" name="TextBox 1"/>
          <p:cNvSpPr txBox="1"/>
          <p:nvPr/>
        </p:nvSpPr>
        <p:spPr>
          <a:xfrm>
            <a:off x="1194179" y="2074460"/>
            <a:ext cx="3248167" cy="1717040"/>
          </a:xfrm>
          <a:prstGeom prst="rect"/>
          <a:noFill/>
        </p:spPr>
        <p:txBody>
          <a:bodyPr rtlCol="0" wrap="square">
            <a:spAutoFit/>
          </a:bodyPr>
          <a:p>
            <a:r>
              <a:rPr dirty="0" lang="en-IN"/>
              <a:t>Google for problem solving.</a:t>
            </a:r>
            <a:endParaRPr dirty="0" lang="en-IN"/>
          </a:p>
          <a:p>
            <a:r>
              <a:rPr dirty="0" lang="en-IN"/>
              <a:t>Wikipedia.com</a:t>
            </a:r>
            <a:endParaRPr dirty="0" lang="en-IN"/>
          </a:p>
          <a:p>
            <a:r>
              <a:rPr dirty="0" lang="en-IN"/>
              <a:t>Phptpoint.com</a:t>
            </a:r>
            <a:endParaRPr dirty="0" lang="en-IN"/>
          </a:p>
          <a:p>
            <a:r>
              <a:rPr dirty="0" lang="en-IN"/>
              <a:t>https://phpgurukul.com/event management-system-using-php-and-mysql/</a:t>
            </a:r>
            <a:endParaRPr dirty="0" lang="en-IN"/>
          </a:p>
          <a:p>
            <a:r>
              <a:rPr dirty="0" lang="en-IN"/>
              <a:t>.➢https://phpgurukul.com/tag/online-event-management-saystem</a:t>
            </a:r>
            <a:endParaRPr dirty="0"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82" name="Title 1"/>
          <p:cNvSpPr>
            <a:spLocks noGrp="1"/>
          </p:cNvSpPr>
          <p:nvPr>
            <p:ph type="ctrTitle"/>
          </p:nvPr>
        </p:nvSpPr>
        <p:spPr>
          <a:xfrm>
            <a:off x="4802213" y="2072775"/>
            <a:ext cx="4099500" cy="2000100"/>
          </a:xfrm>
        </p:spPr>
        <p:txBody>
          <a:bodyPr/>
          <a:p>
            <a:r>
              <a:rPr dirty="0" lang="en-US" smtClean="0"/>
              <a:t>THANK YOU</a:t>
            </a:r>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5" name="Shape 109"/>
        <p:cNvGrpSpPr/>
        <p:nvPr/>
      </p:nvGrpSpPr>
      <p:grpSpPr>
        <a:xfrm>
          <a:off x="0" y="0"/>
          <a:ext cx="0" cy="0"/>
          <a:chOff x="0" y="0"/>
          <a:chExt cx="0" cy="0"/>
        </a:xfrm>
      </p:grpSpPr>
      <p:sp>
        <p:nvSpPr>
          <p:cNvPr id="1048600" name="Google Shape;110;p15"/>
          <p:cNvSpPr txBox="1">
            <a:spLocks noGrp="1"/>
          </p:cNvSpPr>
          <p:nvPr>
            <p:ph type="title"/>
          </p:nvPr>
        </p:nvSpPr>
        <p:spPr>
          <a:xfrm>
            <a:off x="544666" y="197962"/>
            <a:ext cx="5276100" cy="396300"/>
          </a:xfrm>
          <a:prstGeom prst="rect"/>
        </p:spPr>
        <p:txBody>
          <a:bodyPr anchor="b" anchorCtr="0" bIns="0" lIns="0" rIns="0" spcFirstLastPara="1" tIns="0" wrap="square">
            <a:noAutofit/>
          </a:bodyPr>
          <a:p>
            <a:pPr algn="l" indent="0" lvl="0" marL="0" rtl="0">
              <a:spcBef>
                <a:spcPts val="0"/>
              </a:spcBef>
              <a:spcAft>
                <a:spcPts val="0"/>
              </a:spcAft>
              <a:buNone/>
            </a:pPr>
            <a:r>
              <a:rPr lang="en-GB"/>
              <a:t>OBJECTIVES:</a:t>
            </a:r>
          </a:p>
        </p:txBody>
      </p:sp>
      <p:sp>
        <p:nvSpPr>
          <p:cNvPr id="1048602" name="Google Shape;114;p15"/>
          <p:cNvSpPr txBox="1">
            <a:spLocks noGrp="1"/>
          </p:cNvSpPr>
          <p:nvPr>
            <p:ph type="sldNum" idx="12"/>
          </p:nvPr>
        </p:nvSpPr>
        <p:spPr>
          <a:prstGeom prst="rect"/>
        </p:spPr>
        <p:txBody>
          <a:bodyPr anchor="ctr" anchorCtr="0" bIns="0" lIns="0" rIns="0" spcFirstLastPara="1" tIns="0" wrap="square">
            <a:noAutofit/>
          </a:bodyPr>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3</a:t>
            </a:fld>
          </a:p>
        </p:txBody>
      </p:sp>
      <p:sp>
        <p:nvSpPr>
          <p:cNvPr id="1048689" name=""/>
          <p:cNvSpPr txBox="1"/>
          <p:nvPr/>
        </p:nvSpPr>
        <p:spPr>
          <a:xfrm>
            <a:off x="177415" y="778511"/>
            <a:ext cx="6396023" cy="4091940"/>
          </a:xfrm>
          <a:prstGeom prst="rect"/>
        </p:spPr>
        <p:txBody>
          <a:bodyPr rtlCol="0" wrap="square">
            <a:spAutoFit/>
          </a:bodyPr>
          <a:p>
            <a:r>
              <a:rPr sz="1800" lang="en-GB">
                <a:solidFill>
                  <a:srgbClr val="000000"/>
                </a:solidFill>
              </a:rPr>
              <a:t>The function of a photographic objective is to image light from more or less distant objects to some image plane, where either a photographic film or an electronic image sensor is placed. ... Even multi-lens objectives are often called photographic lenses.
Objectives To understand the basic techniques of photography.
To compare traditional film and digital cameras and photography.To analyze the various equipment which can enhance photography.To create a quality photograph using basic rules and technology.To discuss the impact of photography in publications.
Chapter Links The Camera Film vs. Digital
Equipment, Accessories &amp; Necessities What Makes a Good Photograph	</a:t>
            </a:r>
            <a:endParaRPr sz="1800" lang="en-GB">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9" name="Shape 109"/>
        <p:cNvGrpSpPr/>
        <p:nvPr/>
      </p:nvGrpSpPr>
      <p:grpSpPr>
        <a:xfrm>
          <a:off x="0" y="0"/>
          <a:ext cx="0" cy="0"/>
          <a:chOff x="0" y="0"/>
          <a:chExt cx="0" cy="0"/>
        </a:xfrm>
      </p:grpSpPr>
      <p:sp>
        <p:nvSpPr>
          <p:cNvPr id="1048610" name="Google Shape;114;p15"/>
          <p:cNvSpPr txBox="1">
            <a:spLocks noGrp="1"/>
          </p:cNvSpPr>
          <p:nvPr>
            <p:ph type="sldNum" idx="12"/>
          </p:nvPr>
        </p:nvSpPr>
        <p:spPr>
          <a:prstGeom prst="rect"/>
        </p:spPr>
        <p:txBody>
          <a:bodyPr anchor="ctr" anchorCtr="0" bIns="0" lIns="0" rIns="0" spcFirstLastPara="1" tIns="0" wrap="square">
            <a:noAutofit/>
          </a:bodyPr>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4</a:t>
            </a:fld>
          </a:p>
        </p:txBody>
      </p:sp>
      <p:sp>
        <p:nvSpPr>
          <p:cNvPr id="1048690" name=""/>
          <p:cNvSpPr txBox="1"/>
          <p:nvPr/>
        </p:nvSpPr>
        <p:spPr>
          <a:xfrm>
            <a:off x="270755" y="852208"/>
            <a:ext cx="5975393" cy="3291840"/>
          </a:xfrm>
          <a:prstGeom prst="rect"/>
        </p:spPr>
        <p:txBody>
          <a:bodyPr rtlCol="0" wrap="square">
            <a:spAutoFit/>
          </a:bodyPr>
          <a:p>
            <a:pPr algn="ctr"/>
            <a:r>
              <a:rPr sz="2400" lang="en-GB">
                <a:solidFill>
                  <a:srgbClr val="000000"/>
                </a:solidFill>
              </a:rPr>
              <a:t>                    Lifeshades Photography involves Photography, creation and development of different  Order ,
                     like a parties , includes pre-wedding, wedding, baby-shower, birthday, food, maternity,
          model shoot, etc.
          Lifeshades Photography a career is a multi faceted activity .</a:t>
            </a:r>
            <a:endParaRPr sz="2400" lang="en-GB">
              <a:solidFill>
                <a:srgbClr val="000000"/>
              </a:solidFill>
            </a:endParaRPr>
          </a:p>
        </p:txBody>
      </p:sp>
      <p:sp>
        <p:nvSpPr>
          <p:cNvPr id="1048834" name="Google Shape;110;p15"/>
          <p:cNvSpPr txBox="1">
            <a:spLocks noGrp="1"/>
          </p:cNvSpPr>
          <p:nvPr/>
        </p:nvSpPr>
        <p:spPr>
          <a:xfrm rot="10800000" flipV="1">
            <a:off x="544846" y="72368"/>
            <a:ext cx="4860250" cy="583900"/>
          </a:xfrm>
          <a:prstGeom prst="rect"/>
        </p:spPr>
        <p:txBody>
          <a:bodyPr anchor="b" anchorCtr="0" bIns="0" lIns="0" rIns="0" spcFirstLastPara="1" tIns="0" wrap="square">
            <a:noAutofit/>
          </a:bodyPr>
          <a:lstStyle>
            <a:lvl1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1pPr>
            <a:lvl2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2pPr>
            <a:lvl3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3pPr>
            <a:lvl4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4pPr>
            <a:lvl5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5pPr>
            <a:lvl6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6pPr>
            <a:lvl7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7pPr>
            <a:lvl8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8pPr>
            <a:lvl9pPr algn="l" marR="0" rtl="0">
              <a:lnSpc>
                <a:spcPct val="80000"/>
              </a:lnSpc>
              <a:spcBef>
                <a:spcPts val="0"/>
              </a:spcBef>
              <a:spcAft>
                <a:spcPts val="0"/>
              </a:spcAft>
              <a:buSzPts val="3200"/>
              <a:buNone/>
              <a:defRPr b="1" sz="3200">
                <a:solidFill>
                  <a:srgbClr val="0B6AB1"/>
                </a:solidFill>
                <a:latin typeface="Kulim Park"/>
                <a:ea typeface="Kulim Park"/>
                <a:cs typeface="Kulim Park"/>
                <a:sym typeface="Kulim Park"/>
              </a:defRPr>
            </a:lvl9pPr>
          </a:lstStyle>
          <a:p>
            <a:pPr algn="l" indent="0" lvl="0" marL="0" rtl="0">
              <a:spcBef>
                <a:spcPts val="0"/>
              </a:spcBef>
              <a:spcAft>
                <a:spcPts val="0"/>
              </a:spcAft>
              <a:buNone/>
            </a:pPr>
            <a:r>
              <a:rPr lang="en-GB">
                <a:latin typeface="Arial"/>
              </a:rPr>
              <a:t>NEED FOR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2" name="Shape 109"/>
        <p:cNvGrpSpPr/>
        <p:nvPr/>
      </p:nvGrpSpPr>
      <p:grpSpPr>
        <a:xfrm>
          <a:off x="0" y="0"/>
          <a:ext cx="0" cy="0"/>
          <a:chOff x="0" y="0"/>
          <a:chExt cx="0" cy="0"/>
        </a:xfrm>
      </p:grpSpPr>
      <p:sp>
        <p:nvSpPr>
          <p:cNvPr id="1048613" name="Google Shape;110;p15"/>
          <p:cNvSpPr txBox="1">
            <a:spLocks noGrp="1"/>
          </p:cNvSpPr>
          <p:nvPr>
            <p:ph type="title"/>
          </p:nvPr>
        </p:nvSpPr>
        <p:spPr>
          <a:xfrm rot="10800000" flipV="1">
            <a:off x="544846" y="72368"/>
            <a:ext cx="4860250" cy="583900"/>
          </a:xfrm>
          <a:prstGeom prst="rect"/>
        </p:spPr>
        <p:txBody>
          <a:bodyPr anchor="b" anchorCtr="0" bIns="0" lIns="0" rIns="0" spcFirstLastPara="1" tIns="0" wrap="square">
            <a:noAutofit/>
          </a:bodyPr>
          <a:p>
            <a:pPr algn="l" indent="0" lvl="0" marL="0" rtl="0">
              <a:spcBef>
                <a:spcPts val="0"/>
              </a:spcBef>
              <a:spcAft>
                <a:spcPts val="0"/>
              </a:spcAft>
              <a:buNone/>
            </a:pPr>
            <a:r>
              <a:rPr altLang="en-GB" lang="en-US"/>
              <a:t>S</a:t>
            </a:r>
            <a:r>
              <a:rPr altLang="en-GB" lang="en-US"/>
              <a:t>c</a:t>
            </a:r>
            <a:r>
              <a:rPr altLang="en-GB" lang="en-US"/>
              <a:t>o</a:t>
            </a:r>
            <a:r>
              <a:rPr altLang="en-GB" lang="en-US"/>
              <a:t>p</a:t>
            </a:r>
            <a:r>
              <a:rPr altLang="en-GB" lang="en-US"/>
              <a:t>e</a:t>
            </a:r>
            <a:r>
              <a:rPr altLang="en-GB" lang="en-US"/>
              <a:t> </a:t>
            </a:r>
            <a:r>
              <a:rPr altLang="en-GB" lang="en-US"/>
              <a:t>:</a:t>
            </a:r>
            <a:endParaRPr altLang="en-US" lang="zh-CN"/>
          </a:p>
        </p:txBody>
      </p:sp>
      <p:sp>
        <p:nvSpPr>
          <p:cNvPr id="1048615" name="Google Shape;114;p15"/>
          <p:cNvSpPr txBox="1">
            <a:spLocks noGrp="1"/>
          </p:cNvSpPr>
          <p:nvPr>
            <p:ph type="sldNum" idx="12"/>
          </p:nvPr>
        </p:nvSpPr>
        <p:spPr>
          <a:prstGeom prst="rect"/>
        </p:spPr>
        <p:txBody>
          <a:bodyPr anchor="ctr" anchorCtr="0" bIns="0" lIns="0" rIns="0" spcFirstLastPara="1" tIns="0" wrap="square">
            <a:noAutofit/>
          </a:bodyPr>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5</a:t>
            </a:fld>
          </a:p>
        </p:txBody>
      </p:sp>
      <p:sp>
        <p:nvSpPr>
          <p:cNvPr id="1048831" name=""/>
          <p:cNvSpPr txBox="1"/>
          <p:nvPr/>
        </p:nvSpPr>
        <p:spPr>
          <a:xfrm>
            <a:off x="127374" y="511810"/>
            <a:ext cx="6710259" cy="4358640"/>
          </a:xfrm>
          <a:prstGeom prst="rect"/>
        </p:spPr>
        <p:txBody>
          <a:bodyPr rtlCol="0" wrap="square">
            <a:spAutoFit/>
          </a:bodyPr>
          <a:p>
            <a:r>
              <a:rPr sz="2400" lang="en-GB">
                <a:solidFill>
                  <a:srgbClr val="000000"/>
                </a:solidFill>
              </a:rPr>
              <a:t>
             Photography - Career Scope &amp; Job Prospects
            This career role demands an ability to photograph all kinds of newsworthy people, places,
            sports, political, and community events for newspapers, journals, magazines, or television. 
            A photojournalist must possess a journalistic sense to shoot a good news picture.</a:t>
            </a:r>
            <a:endParaRPr sz="2400" lang="en-GB">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55" name="Shape 169"/>
        <p:cNvGrpSpPr/>
        <p:nvPr/>
      </p:nvGrpSpPr>
      <p:grpSpPr>
        <a:xfrm>
          <a:off x="0" y="0"/>
          <a:ext cx="0" cy="0"/>
          <a:chOff x="0" y="0"/>
          <a:chExt cx="0" cy="0"/>
        </a:xfrm>
      </p:grpSpPr>
      <p:sp>
        <p:nvSpPr>
          <p:cNvPr id="1048618" name="Google Shape;171;p21"/>
          <p:cNvSpPr txBox="1">
            <a:spLocks noGrp="1"/>
          </p:cNvSpPr>
          <p:nvPr>
            <p:ph type="title"/>
          </p:nvPr>
        </p:nvSpPr>
        <p:spPr>
          <a:xfrm rot="10800000" flipV="1">
            <a:off x="506146" y="-457141"/>
            <a:ext cx="6146129" cy="1460751"/>
          </a:xfrm>
          <a:prstGeom prst="rect"/>
        </p:spPr>
        <p:txBody>
          <a:bodyPr anchor="b" anchorCtr="0" bIns="0" lIns="0" rIns="0" spcFirstLastPara="1" tIns="0" wrap="square">
            <a:noAutofit/>
          </a:bodyPr>
          <a:p>
            <a:pPr algn="l" indent="0" lvl="0" marL="0" rtl="0">
              <a:spcBef>
                <a:spcPts val="0"/>
              </a:spcBef>
              <a:spcAft>
                <a:spcPts val="0"/>
              </a:spcAft>
              <a:buNone/>
            </a:pPr>
            <a:r>
              <a:rPr lang="en-GB"/>
              <a:t>HARDWARE AND SOFTWARE REQUIREMENTS: </a:t>
            </a:r>
          </a:p>
        </p:txBody>
      </p:sp>
      <p:sp>
        <p:nvSpPr>
          <p:cNvPr id="1048619" name="Google Shape;173;p21"/>
          <p:cNvSpPr txBox="1">
            <a:spLocks noGrp="1"/>
          </p:cNvSpPr>
          <p:nvPr>
            <p:ph type="sldNum" idx="12"/>
          </p:nvPr>
        </p:nvSpPr>
        <p:spPr>
          <a:prstGeom prst="rect"/>
        </p:spPr>
        <p:txBody>
          <a:bodyPr anchor="ctr" anchorCtr="0" bIns="0" lIns="0" rIns="0" spcFirstLastPara="1" tIns="0" wrap="square">
            <a:noAutofit/>
          </a:bodyPr>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6</a:t>
            </a:fld>
          </a:p>
        </p:txBody>
      </p:sp>
      <p:sp>
        <p:nvSpPr>
          <p:cNvPr id="1048692" name=""/>
          <p:cNvSpPr txBox="1"/>
          <p:nvPr/>
        </p:nvSpPr>
        <p:spPr>
          <a:xfrm>
            <a:off x="296046" y="1245390"/>
            <a:ext cx="7787632" cy="1513839"/>
          </a:xfrm>
          <a:prstGeom prst="rect"/>
        </p:spPr>
        <p:txBody>
          <a:bodyPr rtlCol="0" wrap="square">
            <a:spAutoFit/>
          </a:bodyPr>
          <a:p>
            <a:r>
              <a:rPr sz="2400" lang="en-GB">
                <a:solidFill>
                  <a:srgbClr val="000000"/>
                </a:solidFill>
              </a:rPr>
              <a:t>HARD DISC: 160 GB
RAM: 256 MB RAM
PROCESSOR: Intel core Processor
PROCESSOP SPEED :1.60 GHz.</a:t>
            </a:r>
            <a:endParaRPr sz="2400" lang="en-GB">
              <a:solidFill>
                <a:srgbClr val="000000"/>
              </a:solidFill>
            </a:endParaRPr>
          </a:p>
        </p:txBody>
      </p:sp>
      <p:sp>
        <p:nvSpPr>
          <p:cNvPr id="1048693" name=""/>
          <p:cNvSpPr txBox="1"/>
          <p:nvPr/>
        </p:nvSpPr>
        <p:spPr>
          <a:xfrm>
            <a:off x="296047" y="3001012"/>
            <a:ext cx="9557434" cy="1869439"/>
          </a:xfrm>
          <a:prstGeom prst="rect"/>
        </p:spPr>
        <p:txBody>
          <a:bodyPr rtlCol="0" wrap="square">
            <a:spAutoFit/>
          </a:bodyPr>
          <a:p>
            <a:r>
              <a:rPr sz="2400" lang="en-GB">
                <a:solidFill>
                  <a:srgbClr val="000000"/>
                </a:solidFill>
              </a:rPr>
              <a:t>The software requirements are:
Frontend/language – HTML
Database – PHP/MySQL
Additional Tools – XAMPP 
Operating Sytem - Windows </a:t>
            </a:r>
            <a:endParaRPr sz="2400" lang="en-GB">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23" name="Title 6"/>
          <p:cNvSpPr>
            <a:spLocks noGrp="1"/>
          </p:cNvSpPr>
          <p:nvPr>
            <p:ph type="title"/>
          </p:nvPr>
        </p:nvSpPr>
        <p:spPr>
          <a:xfrm>
            <a:off x="453750" y="189229"/>
            <a:ext cx="5276100" cy="396300"/>
          </a:xfrm>
        </p:spPr>
        <p:txBody>
          <a:bodyPr/>
          <a:p>
            <a:r>
              <a:rPr dirty="0" lang="en-US"/>
              <a:t>USE CASE DIAGRAM:</a:t>
            </a:r>
          </a:p>
        </p:txBody>
      </p:sp>
      <p:sp>
        <p:nvSpPr>
          <p:cNvPr id="1048624"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7</a:t>
            </a:fld>
            <a:endParaRPr lang="en"/>
          </a:p>
        </p:txBody>
      </p:sp>
      <p:pic>
        <p:nvPicPr>
          <p:cNvPr id="2097169" name=""/>
          <p:cNvPicPr>
            <a:picLocks/>
          </p:cNvPicPr>
          <p:nvPr/>
        </p:nvPicPr>
        <p:blipFill>
          <a:blip xmlns:r="http://schemas.openxmlformats.org/officeDocument/2006/relationships" r:embed="rId1"/>
          <a:stretch>
            <a:fillRect/>
          </a:stretch>
        </p:blipFill>
        <p:spPr>
          <a:xfrm rot="0">
            <a:off x="271890" y="712969"/>
            <a:ext cx="5854842" cy="4268269"/>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5" name="Title 6"/>
          <p:cNvSpPr>
            <a:spLocks noGrp="1"/>
          </p:cNvSpPr>
          <p:nvPr>
            <p:ph type="title"/>
          </p:nvPr>
        </p:nvSpPr>
        <p:spPr>
          <a:xfrm>
            <a:off x="453750" y="189229"/>
            <a:ext cx="5276100" cy="396300"/>
          </a:xfrm>
        </p:spPr>
        <p:txBody>
          <a:bodyPr/>
          <a:p>
            <a:r>
              <a:rPr dirty="0" lang="en-US"/>
              <a:t>ER DIAGRAM:</a:t>
            </a:r>
          </a:p>
        </p:txBody>
      </p:sp>
      <p:sp>
        <p:nvSpPr>
          <p:cNvPr id="1048626"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8</a:t>
            </a:fld>
            <a:endParaRPr lang="en"/>
          </a:p>
        </p:txBody>
      </p:sp>
      <p:pic>
        <p:nvPicPr>
          <p:cNvPr id="2097170" name=""/>
          <p:cNvPicPr>
            <a:picLocks/>
          </p:cNvPicPr>
          <p:nvPr/>
        </p:nvPicPr>
        <p:blipFill>
          <a:blip xmlns:r="http://schemas.openxmlformats.org/officeDocument/2006/relationships" r:embed="rId1"/>
          <a:stretch>
            <a:fillRect/>
          </a:stretch>
        </p:blipFill>
        <p:spPr>
          <a:xfrm rot="0">
            <a:off x="224506" y="626765"/>
            <a:ext cx="5955399" cy="4243685"/>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27" name="Title 6"/>
          <p:cNvSpPr>
            <a:spLocks noGrp="1"/>
          </p:cNvSpPr>
          <p:nvPr>
            <p:ph type="title"/>
          </p:nvPr>
        </p:nvSpPr>
        <p:spPr>
          <a:xfrm>
            <a:off x="453750" y="189229"/>
            <a:ext cx="5276100" cy="396300"/>
          </a:xfrm>
        </p:spPr>
        <p:txBody>
          <a:bodyPr/>
          <a:p>
            <a:r>
              <a:rPr dirty="0" lang="en-US"/>
              <a:t> CONTEXT LEVEL DFD:</a:t>
            </a:r>
          </a:p>
        </p:txBody>
      </p:sp>
      <p:sp>
        <p:nvSpPr>
          <p:cNvPr id="1048628" name="Slide Number Placeholder 4"/>
          <p:cNvSpPr>
            <a:spLocks noGrp="1"/>
          </p:cNvSpPr>
          <p:nvPr>
            <p:ph type="sldNum" idx="12"/>
          </p:nvPr>
        </p:nvSpPr>
        <p:spPr/>
        <p:txBody>
          <a:bodyPr/>
          <a:p>
            <a:pPr algn="r" indent="0" lvl="0" marL="0" rtl="0">
              <a:spcBef>
                <a:spcPts val="0"/>
              </a:spcBef>
              <a:spcAft>
                <a:spcPts val="0"/>
              </a:spcAft>
              <a:buNone/>
            </a:pPr>
            <a:fld id="{00000000-1234-1234-1234-123412341234}" type="slidenum">
              <a:rPr lang="en" smtClean="0"/>
              <a:pPr algn="r" indent="0" lvl="0" marL="0" rtl="0">
                <a:spcBef>
                  <a:spcPts val="0"/>
                </a:spcBef>
                <a:spcAft>
                  <a:spcPts val="0"/>
                </a:spcAft>
                <a:buNone/>
              </a:pPr>
              <a:t>9</a:t>
            </a:fld>
            <a:endParaRPr lang="en"/>
          </a:p>
        </p:txBody>
      </p:sp>
      <p:pic>
        <p:nvPicPr>
          <p:cNvPr id="2097171" name=""/>
          <p:cNvPicPr>
            <a:picLocks/>
          </p:cNvPicPr>
          <p:nvPr/>
        </p:nvPicPr>
        <p:blipFill>
          <a:blip xmlns:r="http://schemas.openxmlformats.org/officeDocument/2006/relationships" r:embed="rId1"/>
          <a:stretch>
            <a:fillRect/>
          </a:stretch>
        </p:blipFill>
        <p:spPr>
          <a:xfrm rot="0">
            <a:off x="284317" y="585528"/>
            <a:ext cx="5766204" cy="4312522"/>
          </a:xfrm>
          <a:prstGeom prst="rect"/>
        </p:spPr>
      </p:pic>
    </p:spTree>
  </p:cSld>
  <p:clrMapOvr>
    <a:masterClrMapping/>
  </p:clrMapOvr>
</p:sld>
</file>

<file path=ppt/theme/theme1.xml><?xml version="1.0" encoding="utf-8"?>
<a:theme xmlns:a="http://schemas.openxmlformats.org/drawingml/2006/main" name="Gregory template">
  <a:themeElements>
    <a:clrScheme name="Custom 347">
      <a:dk1>
        <a:srgbClr val="122431"/>
      </a:dk1>
      <a:lt1>
        <a:srgbClr val="FFFFFF"/>
      </a:lt1>
      <a:dk2>
        <a:srgbClr val="84898D"/>
      </a:dk2>
      <a:lt2>
        <a:srgbClr val="ECEFF3"/>
      </a:lt2>
      <a:accent1>
        <a:srgbClr val="FEC200"/>
      </a:accent1>
      <a:accent2>
        <a:srgbClr val="A2EAE9"/>
      </a:accent2>
      <a:accent3>
        <a:srgbClr val="0B6AB1"/>
      </a:accent3>
      <a:accent4>
        <a:srgbClr val="FF981F"/>
      </a:accent4>
      <a:accent5>
        <a:srgbClr val="FFE03F"/>
      </a:accent5>
      <a:accent6>
        <a:srgbClr val="023E69"/>
      </a:accent6>
      <a:hlink>
        <a:srgbClr val="0B6AB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Career Portal.                 Kiran Shelake                                   Priya Paradhi.</dc:title>
  <dc:creator>shobha</dc:creator>
  <cp:lastModifiedBy>Lenovo</cp:lastModifiedBy>
  <dcterms:created xsi:type="dcterms:W3CDTF">2022-02-17T04:35:20Z</dcterms:created>
  <dcterms:modified xsi:type="dcterms:W3CDTF">2022-02-17T04:35:20Z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564223131f9347e0912fb9ecd3bd71f4</vt:lpwstr>
  </property>
</Properties>
</file>